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9144000" cy="5143500" type="screen16x9"/>
  <p:notesSz cx="6858000" cy="9144000"/>
  <p:embeddedFontLst>
    <p:embeddedFont>
      <p:font typeface="Calibri" panose="020F0502020204030204" pitchFamily="34" charset="0"/>
      <p:regular r:id="rId44"/>
      <p:bold r:id="rId45"/>
      <p:italic r:id="rId46"/>
      <p:boldItalic r:id="rId47"/>
    </p:embeddedFont>
    <p:embeddedFont>
      <p:font typeface="Lobster" panose="00000500000000000000" pitchFamily="2" charset="0"/>
      <p:regular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50" d="100"/>
          <a:sy n="150" d="100"/>
        </p:scale>
        <p:origin x="474" y="33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3886200" y="0"/>
            <a:ext cx="2971800" cy="457200"/>
          </a:xfrm>
          <a:prstGeom prst="rect">
            <a:avLst/>
          </a:prstGeom>
          <a:noFill/>
          <a:ln>
            <a:noFill/>
          </a:ln>
        </p:spPr>
        <p:txBody>
          <a:bodyPr spcFirstLastPara="1" wrap="square" lIns="91425" tIns="45700" rIns="91425" bIns="45700" anchor="t" anchorCtr="0">
            <a:noAutofit/>
          </a:bodyPr>
          <a:lstStyle>
            <a:lvl1pPr marR="0" lvl="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1588" y="0"/>
            <a:ext cx="2971800" cy="457200"/>
          </a:xfrm>
          <a:prstGeom prst="rect">
            <a:avLst/>
          </a:prstGeom>
          <a:noFill/>
          <a:ln>
            <a:noFill/>
          </a:ln>
        </p:spPr>
        <p:txBody>
          <a:bodyPr spcFirstLastPara="1" wrap="square" lIns="91425" tIns="45700" rIns="91425" bIns="45700" anchor="t" anchorCtr="0">
            <a:noAutofit/>
          </a:bodyPr>
          <a:lstStyle>
            <a:lvl1pPr marR="0" lvl="0" algn="l" rtl="1">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3886200" y="8685213"/>
            <a:ext cx="2971800" cy="457200"/>
          </a:xfrm>
          <a:prstGeom prst="rect">
            <a:avLst/>
          </a:prstGeom>
          <a:noFill/>
          <a:ln>
            <a:noFill/>
          </a:ln>
        </p:spPr>
        <p:txBody>
          <a:bodyPr spcFirstLastPara="1" wrap="square" lIns="91425" tIns="45700" rIns="91425" bIns="45700" anchor="b" anchorCtr="0">
            <a:noAutofit/>
          </a:bodyPr>
          <a:lstStyle>
            <a:lvl1pPr marR="0" lvl="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1">
              <a:spcBef>
                <a:spcPts val="0"/>
              </a:spcBef>
              <a:spcAft>
                <a:spcPts val="0"/>
              </a:spcAft>
              <a:buNone/>
            </a:pPr>
            <a:fld id="{00000000-1234-1234-1234-123412341234}" type="slidenum">
              <a:rPr lang="fa-IR"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mostafa-mr.com"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f3d2e832b0_0_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gf3d2e832b0_0_59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fa-IR"/>
              <a:t>We must put more details here including </a:t>
            </a:r>
            <a:r>
              <a:rPr lang="fa-IR" b="1"/>
              <a:t>links</a:t>
            </a:r>
            <a:endParaRPr b="1"/>
          </a:p>
          <a:p>
            <a:pPr marL="0" lvl="0" indent="0" algn="l" rtl="0">
              <a:spcBef>
                <a:spcPts val="0"/>
              </a:spcBef>
              <a:spcAft>
                <a:spcPts val="0"/>
              </a:spcAft>
              <a:buClr>
                <a:schemeClr val="dk1"/>
              </a:buClr>
              <a:buSzPts val="1100"/>
              <a:buFont typeface="Arial"/>
              <a:buNone/>
            </a:pPr>
            <a:r>
              <a:rPr lang="fa-IR"/>
              <a:t>- </a:t>
            </a:r>
            <a:r>
              <a:rPr lang="fa-IR" b="1"/>
              <a:t>XXX</a:t>
            </a:r>
            <a:r>
              <a:rPr lang="fa-IR"/>
              <a:t>: aaa </a:t>
            </a:r>
            <a:endParaRPr/>
          </a:p>
          <a:p>
            <a:pPr marL="0" lvl="0" indent="0" algn="l" rtl="0">
              <a:spcBef>
                <a:spcPts val="0"/>
              </a:spcBef>
              <a:spcAft>
                <a:spcPts val="0"/>
              </a:spcAft>
              <a:buSzPts val="1100"/>
              <a:buNone/>
            </a:pPr>
            <a:r>
              <a:rPr lang="fa-IR" u="sng">
                <a:solidFill>
                  <a:schemeClr val="hlink"/>
                </a:solidFill>
                <a:hlinkClick r:id="rId3"/>
              </a:rPr>
              <a:t>www.mostafa-mr.com</a:t>
            </a:r>
            <a:endParaRPr/>
          </a:p>
        </p:txBody>
      </p:sp>
      <p:sp>
        <p:nvSpPr>
          <p:cNvPr id="87" name="Google Shape;87;gf3d2e832b0_0_59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4d35236a26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g24d35236a26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g24d35236a26_0_4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e3c372338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g1e3c3723384_0_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g1e3c3723384_0_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e3c372338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g1e3c3723384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g1e3c3723384_0_28: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e3c372338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1e3c3723384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1e3c3723384_0_4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e3c3723384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1e3c3723384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1e3c3723384_0_7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e3c3723384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g1e3c3723384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1e3c3723384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e3c3723384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g1e3c3723384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g1e3c3723384_0_6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4d35236a26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g24d35236a26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24d35236a26_0_52: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e4088da042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1e4088da042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g1e4088da042_0_2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e4088da042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g1e4088da042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g1e4088da042_0_3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f3d2e832b0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gf3d2e832b0_0_6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gf3d2e832b0_0_622: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e4088da04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g1e4088da042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g1e4088da042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546fbd058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546fbd058a_0_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2546fbd058a_0_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546fbd05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g2546fbd058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g2546fbd058a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55e348e2d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g255e348e2d8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g255e348e2d8_0_1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543c7e5a4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2543c7e5a4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g2543c7e5a47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e4088da04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g1e4088da04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g1e4088da042_0_4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543c7e5a4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g2543c7e5a47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g2543c7e5a47_0_4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543c7e5a47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g2543c7e5a47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g2543c7e5a47_0_93: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543c7e5a4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g2543c7e5a47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g2543c7e5a47_0_4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d35236a2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g24d35236a26_0_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g24d35236a26_0_9: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543c7e5a47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7" name="Google Shape;347;g2543c7e5a47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g2543c7e5a47_0_5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543c7e5a47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543c7e5a47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 name="Google Shape;361;g2543c7e5a47_0_6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555ae10a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7" name="Google Shape;377;g2555ae10a5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g2555ae10a5a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555ae10a5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g2555ae10a5a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g2555ae10a5a_0_1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555ae10a5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g2555ae10a5a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g2555ae10a5a_0_23: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555ae10a5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g2555ae10a5a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9" name="Google Shape;409;g2555ae10a5a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55e348e2d8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8" name="Google Shape;418;g255e348e2d8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g255e348e2d8_0_19: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555ae10a5a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g2555ae10a5a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g2555ae10a5a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55e348e2d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g255e348e2d8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255e348e2d8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55e348e2d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g255e348e2d8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255e348e2d8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4d35236a2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g24d35236a2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fa-IR" sz="1400"/>
              <a:t>I dedicated some time this week to setting up my system. I installed Windows and all the necessary software to ensure everything is up and running smoothly. Additionally, I installed Linux on my laptop, which will definitely come in handy for our work. Furthermore, I organized all the files and materials that are important for our project. Now everything is neatly arranged, making it easier for me to access the required information.</a:t>
            </a:r>
            <a:endParaRPr/>
          </a:p>
        </p:txBody>
      </p:sp>
      <p:sp>
        <p:nvSpPr>
          <p:cNvPr id="110" name="Google Shape;110;g24d35236a26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41</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e4088da04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g1e4088da042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g1e4088da042_0_1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4d35236a2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g24d35236a26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g24d35236a26_0_1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4d35236a2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g24d35236a26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g24d35236a26_0_2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4d35236a2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g24d35236a26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24d35236a26_0_3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e4088da04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e4088da042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1e4088da042_0_2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685800" y="1597819"/>
            <a:ext cx="7772400" cy="1102500"/>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371600" y="2914650"/>
            <a:ext cx="6400800" cy="1314600"/>
          </a:xfrm>
          <a:prstGeom prst="rect">
            <a:avLst/>
          </a:prstGeom>
          <a:noFill/>
          <a:ln>
            <a:noFill/>
          </a:ln>
        </p:spPr>
        <p:txBody>
          <a:bodyPr spcFirstLastPara="1" wrap="square" lIns="91425" tIns="45700" rIns="91425" bIns="45700" anchor="t" anchorCtr="0">
            <a:noAutofit/>
          </a:bodyPr>
          <a:lstStyle>
            <a:lvl1pPr lvl="0" algn="ctr" rtl="1">
              <a:spcBef>
                <a:spcPts val="640"/>
              </a:spcBef>
              <a:spcAft>
                <a:spcPts val="0"/>
              </a:spcAft>
              <a:buClr>
                <a:srgbClr val="888888"/>
              </a:buClr>
              <a:buSzPts val="3200"/>
              <a:buNone/>
              <a:defRPr>
                <a:solidFill>
                  <a:srgbClr val="888888"/>
                </a:solidFill>
              </a:defRPr>
            </a:lvl1pPr>
            <a:lvl2pPr lvl="1" algn="ctr" rtl="1">
              <a:spcBef>
                <a:spcPts val="560"/>
              </a:spcBef>
              <a:spcAft>
                <a:spcPts val="0"/>
              </a:spcAft>
              <a:buClr>
                <a:srgbClr val="888888"/>
              </a:buClr>
              <a:buSzPts val="2800"/>
              <a:buNone/>
              <a:defRPr>
                <a:solidFill>
                  <a:srgbClr val="888888"/>
                </a:solidFill>
              </a:defRPr>
            </a:lvl2pPr>
            <a:lvl3pPr lvl="2" algn="ctr" rtl="1">
              <a:spcBef>
                <a:spcPts val="480"/>
              </a:spcBef>
              <a:spcAft>
                <a:spcPts val="0"/>
              </a:spcAft>
              <a:buClr>
                <a:srgbClr val="888888"/>
              </a:buClr>
              <a:buSzPts val="2400"/>
              <a:buNone/>
              <a:defRPr>
                <a:solidFill>
                  <a:srgbClr val="888888"/>
                </a:solidFill>
              </a:defRPr>
            </a:lvl3pPr>
            <a:lvl4pPr lvl="3" algn="ctr" rtl="1">
              <a:spcBef>
                <a:spcPts val="400"/>
              </a:spcBef>
              <a:spcAft>
                <a:spcPts val="0"/>
              </a:spcAft>
              <a:buClr>
                <a:srgbClr val="888888"/>
              </a:buClr>
              <a:buSzPts val="2000"/>
              <a:buNone/>
              <a:defRPr>
                <a:solidFill>
                  <a:srgbClr val="888888"/>
                </a:solidFill>
              </a:defRPr>
            </a:lvl4pPr>
            <a:lvl5pPr lvl="4" algn="ctr" rtl="1">
              <a:spcBef>
                <a:spcPts val="400"/>
              </a:spcBef>
              <a:spcAft>
                <a:spcPts val="0"/>
              </a:spcAft>
              <a:buClr>
                <a:srgbClr val="888888"/>
              </a:buClr>
              <a:buSzPts val="2000"/>
              <a:buNone/>
              <a:defRPr>
                <a:solidFill>
                  <a:srgbClr val="888888"/>
                </a:solidFill>
              </a:defRPr>
            </a:lvl5pPr>
            <a:lvl6pPr lvl="5" algn="ctr" rtl="1">
              <a:spcBef>
                <a:spcPts val="400"/>
              </a:spcBef>
              <a:spcAft>
                <a:spcPts val="0"/>
              </a:spcAft>
              <a:buClr>
                <a:srgbClr val="888888"/>
              </a:buClr>
              <a:buSzPts val="2000"/>
              <a:buNone/>
              <a:defRPr>
                <a:solidFill>
                  <a:srgbClr val="888888"/>
                </a:solidFill>
              </a:defRPr>
            </a:lvl6pPr>
            <a:lvl7pPr lvl="6" algn="ctr" rtl="1">
              <a:spcBef>
                <a:spcPts val="400"/>
              </a:spcBef>
              <a:spcAft>
                <a:spcPts val="0"/>
              </a:spcAft>
              <a:buClr>
                <a:srgbClr val="888888"/>
              </a:buClr>
              <a:buSzPts val="2000"/>
              <a:buNone/>
              <a:defRPr>
                <a:solidFill>
                  <a:srgbClr val="888888"/>
                </a:solidFill>
              </a:defRPr>
            </a:lvl7pPr>
            <a:lvl8pPr lvl="7" algn="ctr" rtl="1">
              <a:spcBef>
                <a:spcPts val="400"/>
              </a:spcBef>
              <a:spcAft>
                <a:spcPts val="0"/>
              </a:spcAft>
              <a:buClr>
                <a:srgbClr val="888888"/>
              </a:buClr>
              <a:buSzPts val="2000"/>
              <a:buNone/>
              <a:defRPr>
                <a:solidFill>
                  <a:srgbClr val="888888"/>
                </a:solidFill>
              </a:defRPr>
            </a:lvl8pPr>
            <a:lvl9pPr lvl="8" algn="ctr" rtl="1">
              <a:spcBef>
                <a:spcPts val="400"/>
              </a:spcBef>
              <a:spcAft>
                <a:spcPts val="0"/>
              </a:spcAft>
              <a:buClr>
                <a:srgbClr val="888888"/>
              </a:buClr>
              <a:buSzPts val="2000"/>
              <a:buNone/>
              <a:defRPr>
                <a:solidFill>
                  <a:srgbClr val="888888"/>
                </a:solidFill>
              </a:defRPr>
            </a:lvl9pPr>
          </a:lstStyle>
          <a:p>
            <a:endParaRPr/>
          </a:p>
        </p:txBody>
      </p:sp>
      <p:sp>
        <p:nvSpPr>
          <p:cNvPr id="18" name="Google Shape;18;p2"/>
          <p:cNvSpPr txBox="1">
            <a:spLocks noGrp="1"/>
          </p:cNvSpPr>
          <p:nvPr>
            <p:ph type="dt" idx="10"/>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L="0" lvl="0" indent="0" algn="l" rtl="1">
              <a:spcBef>
                <a:spcPts val="0"/>
              </a:spcBef>
              <a:buNone/>
              <a:defRPr/>
            </a:lvl1pPr>
            <a:lvl2pPr marL="0" lvl="1" indent="0" algn="l" rtl="1">
              <a:spcBef>
                <a:spcPts val="0"/>
              </a:spcBef>
              <a:buNone/>
              <a:defRPr/>
            </a:lvl2pPr>
            <a:lvl3pPr marL="0" lvl="2" indent="0" algn="l" rtl="1">
              <a:spcBef>
                <a:spcPts val="0"/>
              </a:spcBef>
              <a:buNone/>
              <a:defRPr/>
            </a:lvl3pPr>
            <a:lvl4pPr marL="0" lvl="3" indent="0" algn="l" rtl="1">
              <a:spcBef>
                <a:spcPts val="0"/>
              </a:spcBef>
              <a:buNone/>
              <a:defRPr/>
            </a:lvl4pPr>
            <a:lvl5pPr marL="0" lvl="4" indent="0" algn="l" rtl="1">
              <a:spcBef>
                <a:spcPts val="0"/>
              </a:spcBef>
              <a:buNone/>
              <a:defRPr/>
            </a:lvl5pPr>
            <a:lvl6pPr marL="0" lvl="5" indent="0" algn="l" rtl="1">
              <a:spcBef>
                <a:spcPts val="0"/>
              </a:spcBef>
              <a:buNone/>
              <a:defRPr/>
            </a:lvl6pPr>
            <a:lvl7pPr marL="0" lvl="6" indent="0" algn="l" rtl="1">
              <a:spcBef>
                <a:spcPts val="0"/>
              </a:spcBef>
              <a:buNone/>
              <a:defRPr/>
            </a:lvl7pPr>
            <a:lvl8pPr marL="0" lvl="7" indent="0" algn="l" rtl="1">
              <a:spcBef>
                <a:spcPts val="0"/>
              </a:spcBef>
              <a:buNone/>
              <a:defRPr/>
            </a:lvl8pPr>
            <a:lvl9pPr marL="0" lvl="8" indent="0" algn="l" rtl="1">
              <a:spcBef>
                <a:spcPts val="0"/>
              </a:spcBef>
              <a:buNone/>
              <a:defRPr/>
            </a:lvl9pPr>
          </a:lstStyle>
          <a:p>
            <a:pPr marL="0" lvl="0" indent="0" algn="l" rtl="1">
              <a:spcBef>
                <a:spcPts val="0"/>
              </a:spcBef>
              <a:spcAft>
                <a:spcPts val="0"/>
              </a:spcAft>
              <a:buNone/>
            </a:pPr>
            <a:fld id="{00000000-1234-1234-1234-123412341234}" type="slidenum">
              <a:rPr lang="fa-I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2874750" y="-1217400"/>
            <a:ext cx="3394500" cy="8229600"/>
          </a:xfrm>
          <a:prstGeom prst="rect">
            <a:avLst/>
          </a:prstGeom>
          <a:noFill/>
          <a:ln>
            <a:noFill/>
          </a:ln>
        </p:spPr>
        <p:txBody>
          <a:bodyPr spcFirstLastPara="1" wrap="square" lIns="91425" tIns="45700" rIns="91425" bIns="45700" anchor="t" anchorCtr="0">
            <a:noAutofit/>
          </a:bodyPr>
          <a:lstStyle>
            <a:lvl1pPr marL="457200" lvl="0" indent="-342900" algn="r" rtl="1">
              <a:spcBef>
                <a:spcPts val="360"/>
              </a:spcBef>
              <a:spcAft>
                <a:spcPts val="0"/>
              </a:spcAft>
              <a:buClr>
                <a:schemeClr val="dk1"/>
              </a:buClr>
              <a:buSzPts val="1800"/>
              <a:buChar char="•"/>
              <a:defRPr/>
            </a:lvl1pPr>
            <a:lvl2pPr marL="914400" lvl="1" indent="-342900" algn="r" rtl="1">
              <a:spcBef>
                <a:spcPts val="360"/>
              </a:spcBef>
              <a:spcAft>
                <a:spcPts val="0"/>
              </a:spcAft>
              <a:buClr>
                <a:schemeClr val="dk1"/>
              </a:buClr>
              <a:buSzPts val="1800"/>
              <a:buChar char="–"/>
              <a:defRPr/>
            </a:lvl2pPr>
            <a:lvl3pPr marL="1371600" lvl="2" indent="-342900" algn="r" rtl="1">
              <a:spcBef>
                <a:spcPts val="360"/>
              </a:spcBef>
              <a:spcAft>
                <a:spcPts val="0"/>
              </a:spcAft>
              <a:buClr>
                <a:schemeClr val="dk1"/>
              </a:buClr>
              <a:buSzPts val="1800"/>
              <a:buChar char="•"/>
              <a:defRPr/>
            </a:lvl3pPr>
            <a:lvl4pPr marL="1828800" lvl="3" indent="-342900" algn="r" rtl="1">
              <a:spcBef>
                <a:spcPts val="360"/>
              </a:spcBef>
              <a:spcAft>
                <a:spcPts val="0"/>
              </a:spcAft>
              <a:buClr>
                <a:schemeClr val="dk1"/>
              </a:buClr>
              <a:buSzPts val="1800"/>
              <a:buChar char="–"/>
              <a:defRPr/>
            </a:lvl4pPr>
            <a:lvl5pPr marL="2286000" lvl="4" indent="-342900" algn="r" rtl="1">
              <a:spcBef>
                <a:spcPts val="360"/>
              </a:spcBef>
              <a:spcAft>
                <a:spcPts val="0"/>
              </a:spcAft>
              <a:buClr>
                <a:schemeClr val="dk1"/>
              </a:buClr>
              <a:buSzPts val="1800"/>
              <a:buChar char="»"/>
              <a:defRPr/>
            </a:lvl5pPr>
            <a:lvl6pPr marL="2743200" lvl="5" indent="-342900" algn="r" rtl="1">
              <a:spcBef>
                <a:spcPts val="360"/>
              </a:spcBef>
              <a:spcAft>
                <a:spcPts val="0"/>
              </a:spcAft>
              <a:buClr>
                <a:schemeClr val="dk1"/>
              </a:buClr>
              <a:buSzPts val="1800"/>
              <a:buChar char="•"/>
              <a:defRPr/>
            </a:lvl6pPr>
            <a:lvl7pPr marL="3200400" lvl="6" indent="-342900" algn="r" rtl="1">
              <a:spcBef>
                <a:spcPts val="360"/>
              </a:spcBef>
              <a:spcAft>
                <a:spcPts val="0"/>
              </a:spcAft>
              <a:buClr>
                <a:schemeClr val="dk1"/>
              </a:buClr>
              <a:buSzPts val="1800"/>
              <a:buChar char="•"/>
              <a:defRPr/>
            </a:lvl7pPr>
            <a:lvl8pPr marL="3657600" lvl="7" indent="-342900" algn="r" rtl="1">
              <a:spcBef>
                <a:spcPts val="360"/>
              </a:spcBef>
              <a:spcAft>
                <a:spcPts val="0"/>
              </a:spcAft>
              <a:buClr>
                <a:schemeClr val="dk1"/>
              </a:buClr>
              <a:buSzPts val="1800"/>
              <a:buChar char="•"/>
              <a:defRPr/>
            </a:lvl8pPr>
            <a:lvl9pPr marL="4114800" lvl="8" indent="-342900" algn="r" rtl="1">
              <a:spcBef>
                <a:spcPts val="36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L="0" lvl="0" indent="0" algn="l" rtl="1">
              <a:spcBef>
                <a:spcPts val="0"/>
              </a:spcBef>
              <a:buNone/>
              <a:defRPr/>
            </a:lvl1pPr>
            <a:lvl2pPr marL="0" lvl="1" indent="0" algn="l" rtl="1">
              <a:spcBef>
                <a:spcPts val="0"/>
              </a:spcBef>
              <a:buNone/>
              <a:defRPr/>
            </a:lvl2pPr>
            <a:lvl3pPr marL="0" lvl="2" indent="0" algn="l" rtl="1">
              <a:spcBef>
                <a:spcPts val="0"/>
              </a:spcBef>
              <a:buNone/>
              <a:defRPr/>
            </a:lvl3pPr>
            <a:lvl4pPr marL="0" lvl="3" indent="0" algn="l" rtl="1">
              <a:spcBef>
                <a:spcPts val="0"/>
              </a:spcBef>
              <a:buNone/>
              <a:defRPr/>
            </a:lvl4pPr>
            <a:lvl5pPr marL="0" lvl="4" indent="0" algn="l" rtl="1">
              <a:spcBef>
                <a:spcPts val="0"/>
              </a:spcBef>
              <a:buNone/>
              <a:defRPr/>
            </a:lvl5pPr>
            <a:lvl6pPr marL="0" lvl="5" indent="0" algn="l" rtl="1">
              <a:spcBef>
                <a:spcPts val="0"/>
              </a:spcBef>
              <a:buNone/>
              <a:defRPr/>
            </a:lvl6pPr>
            <a:lvl7pPr marL="0" lvl="6" indent="0" algn="l" rtl="1">
              <a:spcBef>
                <a:spcPts val="0"/>
              </a:spcBef>
              <a:buNone/>
              <a:defRPr/>
            </a:lvl7pPr>
            <a:lvl8pPr marL="0" lvl="7" indent="0" algn="l" rtl="1">
              <a:spcBef>
                <a:spcPts val="0"/>
              </a:spcBef>
              <a:buNone/>
              <a:defRPr/>
            </a:lvl8pPr>
            <a:lvl9pPr marL="0" lvl="8" indent="0" algn="l" rtl="1">
              <a:spcBef>
                <a:spcPts val="0"/>
              </a:spcBef>
              <a:buNone/>
              <a:defRPr/>
            </a:lvl9pPr>
          </a:lstStyle>
          <a:p>
            <a:pPr marL="0" lvl="0" indent="0" algn="l" rtl="1">
              <a:spcBef>
                <a:spcPts val="0"/>
              </a:spcBef>
              <a:spcAft>
                <a:spcPts val="0"/>
              </a:spcAft>
              <a:buNone/>
            </a:pPr>
            <a:fld id="{00000000-1234-1234-1234-123412341234}" type="slidenum">
              <a:rPr lang="fa-I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5463750" y="1371628"/>
            <a:ext cx="4388700" cy="2057400"/>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272750" y="-609572"/>
            <a:ext cx="4388700" cy="6019800"/>
          </a:xfrm>
          <a:prstGeom prst="rect">
            <a:avLst/>
          </a:prstGeom>
          <a:noFill/>
          <a:ln>
            <a:noFill/>
          </a:ln>
        </p:spPr>
        <p:txBody>
          <a:bodyPr spcFirstLastPara="1" wrap="square" lIns="91425" tIns="45700" rIns="91425" bIns="45700" anchor="t" anchorCtr="0">
            <a:noAutofit/>
          </a:bodyPr>
          <a:lstStyle>
            <a:lvl1pPr marL="457200" lvl="0" indent="-342900" algn="r" rtl="1">
              <a:spcBef>
                <a:spcPts val="360"/>
              </a:spcBef>
              <a:spcAft>
                <a:spcPts val="0"/>
              </a:spcAft>
              <a:buClr>
                <a:schemeClr val="dk1"/>
              </a:buClr>
              <a:buSzPts val="1800"/>
              <a:buChar char="•"/>
              <a:defRPr/>
            </a:lvl1pPr>
            <a:lvl2pPr marL="914400" lvl="1" indent="-342900" algn="r" rtl="1">
              <a:spcBef>
                <a:spcPts val="360"/>
              </a:spcBef>
              <a:spcAft>
                <a:spcPts val="0"/>
              </a:spcAft>
              <a:buClr>
                <a:schemeClr val="dk1"/>
              </a:buClr>
              <a:buSzPts val="1800"/>
              <a:buChar char="–"/>
              <a:defRPr/>
            </a:lvl2pPr>
            <a:lvl3pPr marL="1371600" lvl="2" indent="-342900" algn="r" rtl="1">
              <a:spcBef>
                <a:spcPts val="360"/>
              </a:spcBef>
              <a:spcAft>
                <a:spcPts val="0"/>
              </a:spcAft>
              <a:buClr>
                <a:schemeClr val="dk1"/>
              </a:buClr>
              <a:buSzPts val="1800"/>
              <a:buChar char="•"/>
              <a:defRPr/>
            </a:lvl3pPr>
            <a:lvl4pPr marL="1828800" lvl="3" indent="-342900" algn="r" rtl="1">
              <a:spcBef>
                <a:spcPts val="360"/>
              </a:spcBef>
              <a:spcAft>
                <a:spcPts val="0"/>
              </a:spcAft>
              <a:buClr>
                <a:schemeClr val="dk1"/>
              </a:buClr>
              <a:buSzPts val="1800"/>
              <a:buChar char="–"/>
              <a:defRPr/>
            </a:lvl4pPr>
            <a:lvl5pPr marL="2286000" lvl="4" indent="-342900" algn="r" rtl="1">
              <a:spcBef>
                <a:spcPts val="360"/>
              </a:spcBef>
              <a:spcAft>
                <a:spcPts val="0"/>
              </a:spcAft>
              <a:buClr>
                <a:schemeClr val="dk1"/>
              </a:buClr>
              <a:buSzPts val="1800"/>
              <a:buChar char="»"/>
              <a:defRPr/>
            </a:lvl5pPr>
            <a:lvl6pPr marL="2743200" lvl="5" indent="-342900" algn="r" rtl="1">
              <a:spcBef>
                <a:spcPts val="360"/>
              </a:spcBef>
              <a:spcAft>
                <a:spcPts val="0"/>
              </a:spcAft>
              <a:buClr>
                <a:schemeClr val="dk1"/>
              </a:buClr>
              <a:buSzPts val="1800"/>
              <a:buChar char="•"/>
              <a:defRPr/>
            </a:lvl6pPr>
            <a:lvl7pPr marL="3200400" lvl="6" indent="-342900" algn="r" rtl="1">
              <a:spcBef>
                <a:spcPts val="360"/>
              </a:spcBef>
              <a:spcAft>
                <a:spcPts val="0"/>
              </a:spcAft>
              <a:buClr>
                <a:schemeClr val="dk1"/>
              </a:buClr>
              <a:buSzPts val="1800"/>
              <a:buChar char="•"/>
              <a:defRPr/>
            </a:lvl7pPr>
            <a:lvl8pPr marL="3657600" lvl="7" indent="-342900" algn="r" rtl="1">
              <a:spcBef>
                <a:spcPts val="360"/>
              </a:spcBef>
              <a:spcAft>
                <a:spcPts val="0"/>
              </a:spcAft>
              <a:buClr>
                <a:schemeClr val="dk1"/>
              </a:buClr>
              <a:buSzPts val="1800"/>
              <a:buChar char="•"/>
              <a:defRPr/>
            </a:lvl8pPr>
            <a:lvl9pPr marL="4114800" lvl="8" indent="-342900" algn="r" rtl="1">
              <a:spcBef>
                <a:spcPts val="36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L="0" lvl="0" indent="0" algn="l" rtl="1">
              <a:spcBef>
                <a:spcPts val="0"/>
              </a:spcBef>
              <a:buNone/>
              <a:defRPr/>
            </a:lvl1pPr>
            <a:lvl2pPr marL="0" lvl="1" indent="0" algn="l" rtl="1">
              <a:spcBef>
                <a:spcPts val="0"/>
              </a:spcBef>
              <a:buNone/>
              <a:defRPr/>
            </a:lvl2pPr>
            <a:lvl3pPr marL="0" lvl="2" indent="0" algn="l" rtl="1">
              <a:spcBef>
                <a:spcPts val="0"/>
              </a:spcBef>
              <a:buNone/>
              <a:defRPr/>
            </a:lvl3pPr>
            <a:lvl4pPr marL="0" lvl="3" indent="0" algn="l" rtl="1">
              <a:spcBef>
                <a:spcPts val="0"/>
              </a:spcBef>
              <a:buNone/>
              <a:defRPr/>
            </a:lvl4pPr>
            <a:lvl5pPr marL="0" lvl="4" indent="0" algn="l" rtl="1">
              <a:spcBef>
                <a:spcPts val="0"/>
              </a:spcBef>
              <a:buNone/>
              <a:defRPr/>
            </a:lvl5pPr>
            <a:lvl6pPr marL="0" lvl="5" indent="0" algn="l" rtl="1">
              <a:spcBef>
                <a:spcPts val="0"/>
              </a:spcBef>
              <a:buNone/>
              <a:defRPr/>
            </a:lvl6pPr>
            <a:lvl7pPr marL="0" lvl="6" indent="0" algn="l" rtl="1">
              <a:spcBef>
                <a:spcPts val="0"/>
              </a:spcBef>
              <a:buNone/>
              <a:defRPr/>
            </a:lvl7pPr>
            <a:lvl8pPr marL="0" lvl="7" indent="0" algn="l" rtl="1">
              <a:spcBef>
                <a:spcPts val="0"/>
              </a:spcBef>
              <a:buNone/>
              <a:defRPr/>
            </a:lvl8pPr>
            <a:lvl9pPr marL="0" lvl="8" indent="0" algn="l" rtl="1">
              <a:spcBef>
                <a:spcPts val="0"/>
              </a:spcBef>
              <a:buNone/>
              <a:defRPr/>
            </a:lvl9pPr>
          </a:lstStyle>
          <a:p>
            <a:pPr marL="0" lvl="0" indent="0" algn="l" rtl="1">
              <a:spcBef>
                <a:spcPts val="0"/>
              </a:spcBef>
              <a:spcAft>
                <a:spcPts val="0"/>
              </a:spcAft>
              <a:buNone/>
            </a:pPr>
            <a:fld id="{00000000-1234-1234-1234-123412341234}" type="slidenum">
              <a:rPr lang="fa-I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lvl="0" indent="-342900" algn="r" rtl="1">
              <a:spcBef>
                <a:spcPts val="360"/>
              </a:spcBef>
              <a:spcAft>
                <a:spcPts val="0"/>
              </a:spcAft>
              <a:buClr>
                <a:schemeClr val="dk1"/>
              </a:buClr>
              <a:buSzPts val="1800"/>
              <a:buChar char="•"/>
              <a:defRPr/>
            </a:lvl1pPr>
            <a:lvl2pPr marL="914400" lvl="1" indent="-342900" algn="r" rtl="1">
              <a:spcBef>
                <a:spcPts val="360"/>
              </a:spcBef>
              <a:spcAft>
                <a:spcPts val="0"/>
              </a:spcAft>
              <a:buClr>
                <a:schemeClr val="dk1"/>
              </a:buClr>
              <a:buSzPts val="1800"/>
              <a:buChar char="–"/>
              <a:defRPr/>
            </a:lvl2pPr>
            <a:lvl3pPr marL="1371600" lvl="2" indent="-342900" algn="r" rtl="1">
              <a:spcBef>
                <a:spcPts val="360"/>
              </a:spcBef>
              <a:spcAft>
                <a:spcPts val="0"/>
              </a:spcAft>
              <a:buClr>
                <a:schemeClr val="dk1"/>
              </a:buClr>
              <a:buSzPts val="1800"/>
              <a:buChar char="•"/>
              <a:defRPr/>
            </a:lvl3pPr>
            <a:lvl4pPr marL="1828800" lvl="3" indent="-342900" algn="r" rtl="1">
              <a:spcBef>
                <a:spcPts val="360"/>
              </a:spcBef>
              <a:spcAft>
                <a:spcPts val="0"/>
              </a:spcAft>
              <a:buClr>
                <a:schemeClr val="dk1"/>
              </a:buClr>
              <a:buSzPts val="1800"/>
              <a:buChar char="–"/>
              <a:defRPr/>
            </a:lvl4pPr>
            <a:lvl5pPr marL="2286000" lvl="4" indent="-342900" algn="r" rtl="1">
              <a:spcBef>
                <a:spcPts val="360"/>
              </a:spcBef>
              <a:spcAft>
                <a:spcPts val="0"/>
              </a:spcAft>
              <a:buClr>
                <a:schemeClr val="dk1"/>
              </a:buClr>
              <a:buSzPts val="1800"/>
              <a:buChar char="»"/>
              <a:defRPr/>
            </a:lvl5pPr>
            <a:lvl6pPr marL="2743200" lvl="5" indent="-342900" algn="r" rtl="1">
              <a:spcBef>
                <a:spcPts val="360"/>
              </a:spcBef>
              <a:spcAft>
                <a:spcPts val="0"/>
              </a:spcAft>
              <a:buClr>
                <a:schemeClr val="dk1"/>
              </a:buClr>
              <a:buSzPts val="1800"/>
              <a:buChar char="•"/>
              <a:defRPr/>
            </a:lvl6pPr>
            <a:lvl7pPr marL="3200400" lvl="6" indent="-342900" algn="r" rtl="1">
              <a:spcBef>
                <a:spcPts val="360"/>
              </a:spcBef>
              <a:spcAft>
                <a:spcPts val="0"/>
              </a:spcAft>
              <a:buClr>
                <a:schemeClr val="dk1"/>
              </a:buClr>
              <a:buSzPts val="1800"/>
              <a:buChar char="•"/>
              <a:defRPr/>
            </a:lvl7pPr>
            <a:lvl8pPr marL="3657600" lvl="7" indent="-342900" algn="r" rtl="1">
              <a:spcBef>
                <a:spcPts val="360"/>
              </a:spcBef>
              <a:spcAft>
                <a:spcPts val="0"/>
              </a:spcAft>
              <a:buClr>
                <a:schemeClr val="dk1"/>
              </a:buClr>
              <a:buSzPts val="1800"/>
              <a:buChar char="•"/>
              <a:defRPr/>
            </a:lvl8pPr>
            <a:lvl9pPr marL="4114800" lvl="8" indent="-342900" algn="r" rtl="1">
              <a:spcBef>
                <a:spcPts val="36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L="0" lvl="0" indent="0" algn="l" rtl="1">
              <a:spcBef>
                <a:spcPts val="0"/>
              </a:spcBef>
              <a:buNone/>
              <a:defRPr/>
            </a:lvl1pPr>
            <a:lvl2pPr marL="0" lvl="1" indent="0" algn="l" rtl="1">
              <a:spcBef>
                <a:spcPts val="0"/>
              </a:spcBef>
              <a:buNone/>
              <a:defRPr/>
            </a:lvl2pPr>
            <a:lvl3pPr marL="0" lvl="2" indent="0" algn="l" rtl="1">
              <a:spcBef>
                <a:spcPts val="0"/>
              </a:spcBef>
              <a:buNone/>
              <a:defRPr/>
            </a:lvl3pPr>
            <a:lvl4pPr marL="0" lvl="3" indent="0" algn="l" rtl="1">
              <a:spcBef>
                <a:spcPts val="0"/>
              </a:spcBef>
              <a:buNone/>
              <a:defRPr/>
            </a:lvl4pPr>
            <a:lvl5pPr marL="0" lvl="4" indent="0" algn="l" rtl="1">
              <a:spcBef>
                <a:spcPts val="0"/>
              </a:spcBef>
              <a:buNone/>
              <a:defRPr/>
            </a:lvl5pPr>
            <a:lvl6pPr marL="0" lvl="5" indent="0" algn="l" rtl="1">
              <a:spcBef>
                <a:spcPts val="0"/>
              </a:spcBef>
              <a:buNone/>
              <a:defRPr/>
            </a:lvl6pPr>
            <a:lvl7pPr marL="0" lvl="6" indent="0" algn="l" rtl="1">
              <a:spcBef>
                <a:spcPts val="0"/>
              </a:spcBef>
              <a:buNone/>
              <a:defRPr/>
            </a:lvl7pPr>
            <a:lvl8pPr marL="0" lvl="7" indent="0" algn="l" rtl="1">
              <a:spcBef>
                <a:spcPts val="0"/>
              </a:spcBef>
              <a:buNone/>
              <a:defRPr/>
            </a:lvl8pPr>
            <a:lvl9pPr marL="0" lvl="8" indent="0" algn="l" rtl="1">
              <a:spcBef>
                <a:spcPts val="0"/>
              </a:spcBef>
              <a:buNone/>
              <a:defRPr/>
            </a:lvl9pPr>
          </a:lstStyle>
          <a:p>
            <a:pPr marL="0" lvl="0" indent="0" algn="l" rtl="1">
              <a:spcBef>
                <a:spcPts val="0"/>
              </a:spcBef>
              <a:spcAft>
                <a:spcPts val="0"/>
              </a:spcAft>
              <a:buNone/>
            </a:pPr>
            <a:fld id="{00000000-1234-1234-1234-123412341234}" type="slidenum">
              <a:rPr lang="fa-I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722313" y="3305175"/>
            <a:ext cx="7772400" cy="1021500"/>
          </a:xfrm>
          <a:prstGeom prst="rect">
            <a:avLst/>
          </a:prstGeom>
          <a:noFill/>
          <a:ln>
            <a:noFill/>
          </a:ln>
        </p:spPr>
        <p:txBody>
          <a:bodyPr spcFirstLastPara="1" wrap="square" lIns="91425" tIns="45700" rIns="91425" bIns="45700" anchor="t" anchorCtr="0">
            <a:noAutofit/>
          </a:bodyPr>
          <a:lstStyle>
            <a:lvl1pPr lvl="0" algn="r" rtl="1">
              <a:spcBef>
                <a:spcPts val="0"/>
              </a:spcBef>
              <a:spcAft>
                <a:spcPts val="0"/>
              </a:spcAft>
              <a:buClr>
                <a:schemeClr val="dk1"/>
              </a:buClr>
              <a:buSzPts val="4000"/>
              <a:buFont typeface="Calibri"/>
              <a:buNone/>
              <a:defRPr sz="4000" b="1"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722313" y="2180035"/>
            <a:ext cx="7772400" cy="1125300"/>
          </a:xfrm>
          <a:prstGeom prst="rect">
            <a:avLst/>
          </a:prstGeom>
          <a:noFill/>
          <a:ln>
            <a:noFill/>
          </a:ln>
        </p:spPr>
        <p:txBody>
          <a:bodyPr spcFirstLastPara="1" wrap="square" lIns="91425" tIns="45700" rIns="91425" bIns="45700" anchor="b" anchorCtr="0">
            <a:noAutofit/>
          </a:bodyPr>
          <a:lstStyle>
            <a:lvl1pPr marL="457200" lvl="0" indent="-228600" algn="r" rtl="1">
              <a:spcBef>
                <a:spcPts val="400"/>
              </a:spcBef>
              <a:spcAft>
                <a:spcPts val="0"/>
              </a:spcAft>
              <a:buClr>
                <a:srgbClr val="888888"/>
              </a:buClr>
              <a:buSzPts val="2000"/>
              <a:buNone/>
              <a:defRPr sz="2000">
                <a:solidFill>
                  <a:srgbClr val="888888"/>
                </a:solidFill>
              </a:defRPr>
            </a:lvl1pPr>
            <a:lvl2pPr marL="914400" lvl="1" indent="-228600" algn="r" rtl="1">
              <a:spcBef>
                <a:spcPts val="360"/>
              </a:spcBef>
              <a:spcAft>
                <a:spcPts val="0"/>
              </a:spcAft>
              <a:buClr>
                <a:srgbClr val="888888"/>
              </a:buClr>
              <a:buSzPts val="1800"/>
              <a:buNone/>
              <a:defRPr sz="1800">
                <a:solidFill>
                  <a:srgbClr val="888888"/>
                </a:solidFill>
              </a:defRPr>
            </a:lvl2pPr>
            <a:lvl3pPr marL="1371600" lvl="2" indent="-228600" algn="r" rtl="1">
              <a:spcBef>
                <a:spcPts val="320"/>
              </a:spcBef>
              <a:spcAft>
                <a:spcPts val="0"/>
              </a:spcAft>
              <a:buClr>
                <a:srgbClr val="888888"/>
              </a:buClr>
              <a:buSzPts val="1600"/>
              <a:buNone/>
              <a:defRPr sz="1600">
                <a:solidFill>
                  <a:srgbClr val="888888"/>
                </a:solidFill>
              </a:defRPr>
            </a:lvl3pPr>
            <a:lvl4pPr marL="1828800" lvl="3" indent="-228600" algn="r" rtl="1">
              <a:spcBef>
                <a:spcPts val="280"/>
              </a:spcBef>
              <a:spcAft>
                <a:spcPts val="0"/>
              </a:spcAft>
              <a:buClr>
                <a:srgbClr val="888888"/>
              </a:buClr>
              <a:buSzPts val="1400"/>
              <a:buNone/>
              <a:defRPr sz="1400">
                <a:solidFill>
                  <a:srgbClr val="888888"/>
                </a:solidFill>
              </a:defRPr>
            </a:lvl4pPr>
            <a:lvl5pPr marL="2286000" lvl="4" indent="-228600" algn="r" rtl="1">
              <a:spcBef>
                <a:spcPts val="280"/>
              </a:spcBef>
              <a:spcAft>
                <a:spcPts val="0"/>
              </a:spcAft>
              <a:buClr>
                <a:srgbClr val="888888"/>
              </a:buClr>
              <a:buSzPts val="1400"/>
              <a:buNone/>
              <a:defRPr sz="1400">
                <a:solidFill>
                  <a:srgbClr val="888888"/>
                </a:solidFill>
              </a:defRPr>
            </a:lvl5pPr>
            <a:lvl6pPr marL="2743200" lvl="5" indent="-228600" algn="r" rtl="1">
              <a:spcBef>
                <a:spcPts val="280"/>
              </a:spcBef>
              <a:spcAft>
                <a:spcPts val="0"/>
              </a:spcAft>
              <a:buClr>
                <a:srgbClr val="888888"/>
              </a:buClr>
              <a:buSzPts val="1400"/>
              <a:buNone/>
              <a:defRPr sz="1400">
                <a:solidFill>
                  <a:srgbClr val="888888"/>
                </a:solidFill>
              </a:defRPr>
            </a:lvl6pPr>
            <a:lvl7pPr marL="3200400" lvl="6" indent="-228600" algn="r" rtl="1">
              <a:spcBef>
                <a:spcPts val="280"/>
              </a:spcBef>
              <a:spcAft>
                <a:spcPts val="0"/>
              </a:spcAft>
              <a:buClr>
                <a:srgbClr val="888888"/>
              </a:buClr>
              <a:buSzPts val="1400"/>
              <a:buNone/>
              <a:defRPr sz="1400">
                <a:solidFill>
                  <a:srgbClr val="888888"/>
                </a:solidFill>
              </a:defRPr>
            </a:lvl7pPr>
            <a:lvl8pPr marL="3657600" lvl="7" indent="-228600" algn="r" rtl="1">
              <a:spcBef>
                <a:spcPts val="280"/>
              </a:spcBef>
              <a:spcAft>
                <a:spcPts val="0"/>
              </a:spcAft>
              <a:buClr>
                <a:srgbClr val="888888"/>
              </a:buClr>
              <a:buSzPts val="1400"/>
              <a:buNone/>
              <a:defRPr sz="1400">
                <a:solidFill>
                  <a:srgbClr val="888888"/>
                </a:solidFill>
              </a:defRPr>
            </a:lvl8pPr>
            <a:lvl9pPr marL="4114800" lvl="8" indent="-228600" algn="r" rtl="1">
              <a:spcBef>
                <a:spcPts val="280"/>
              </a:spcBef>
              <a:spcAft>
                <a:spcPts val="0"/>
              </a:spcAft>
              <a:buClr>
                <a:srgbClr val="888888"/>
              </a:buClr>
              <a:buSzPts val="1400"/>
              <a:buNone/>
              <a:defRPr sz="1400">
                <a:solidFill>
                  <a:srgbClr val="888888"/>
                </a:solidFill>
              </a:defRPr>
            </a:lvl9pPr>
          </a:lstStyle>
          <a:p>
            <a:endParaRPr/>
          </a:p>
        </p:txBody>
      </p:sp>
      <p:sp>
        <p:nvSpPr>
          <p:cNvPr id="30" name="Google Shape;30;p4"/>
          <p:cNvSpPr txBox="1">
            <a:spLocks noGrp="1"/>
          </p:cNvSpPr>
          <p:nvPr>
            <p:ph type="dt" idx="10"/>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L="0" lvl="0" indent="0" algn="l" rtl="1">
              <a:spcBef>
                <a:spcPts val="0"/>
              </a:spcBef>
              <a:buNone/>
              <a:defRPr/>
            </a:lvl1pPr>
            <a:lvl2pPr marL="0" lvl="1" indent="0" algn="l" rtl="1">
              <a:spcBef>
                <a:spcPts val="0"/>
              </a:spcBef>
              <a:buNone/>
              <a:defRPr/>
            </a:lvl2pPr>
            <a:lvl3pPr marL="0" lvl="2" indent="0" algn="l" rtl="1">
              <a:spcBef>
                <a:spcPts val="0"/>
              </a:spcBef>
              <a:buNone/>
              <a:defRPr/>
            </a:lvl3pPr>
            <a:lvl4pPr marL="0" lvl="3" indent="0" algn="l" rtl="1">
              <a:spcBef>
                <a:spcPts val="0"/>
              </a:spcBef>
              <a:buNone/>
              <a:defRPr/>
            </a:lvl4pPr>
            <a:lvl5pPr marL="0" lvl="4" indent="0" algn="l" rtl="1">
              <a:spcBef>
                <a:spcPts val="0"/>
              </a:spcBef>
              <a:buNone/>
              <a:defRPr/>
            </a:lvl5pPr>
            <a:lvl6pPr marL="0" lvl="5" indent="0" algn="l" rtl="1">
              <a:spcBef>
                <a:spcPts val="0"/>
              </a:spcBef>
              <a:buNone/>
              <a:defRPr/>
            </a:lvl6pPr>
            <a:lvl7pPr marL="0" lvl="6" indent="0" algn="l" rtl="1">
              <a:spcBef>
                <a:spcPts val="0"/>
              </a:spcBef>
              <a:buNone/>
              <a:defRPr/>
            </a:lvl7pPr>
            <a:lvl8pPr marL="0" lvl="7" indent="0" algn="l" rtl="1">
              <a:spcBef>
                <a:spcPts val="0"/>
              </a:spcBef>
              <a:buNone/>
              <a:defRPr/>
            </a:lvl8pPr>
            <a:lvl9pPr marL="0" lvl="8" indent="0" algn="l" rtl="1">
              <a:spcBef>
                <a:spcPts val="0"/>
              </a:spcBef>
              <a:buNone/>
              <a:defRPr/>
            </a:lvl9pPr>
          </a:lstStyle>
          <a:p>
            <a:pPr marL="0" lvl="0" indent="0" algn="l" rtl="1">
              <a:spcBef>
                <a:spcPts val="0"/>
              </a:spcBef>
              <a:spcAft>
                <a:spcPts val="0"/>
              </a:spcAft>
              <a:buNone/>
            </a:pPr>
            <a:fld id="{00000000-1234-1234-1234-123412341234}" type="slidenum">
              <a:rPr lang="fa-I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457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r" rtl="1">
              <a:spcBef>
                <a:spcPts val="560"/>
              </a:spcBef>
              <a:spcAft>
                <a:spcPts val="0"/>
              </a:spcAft>
              <a:buClr>
                <a:schemeClr val="dk1"/>
              </a:buClr>
              <a:buSzPts val="2800"/>
              <a:buChar char="•"/>
              <a:defRPr sz="2800"/>
            </a:lvl1pPr>
            <a:lvl2pPr marL="914400" lvl="1" indent="-381000" algn="r" rtl="1">
              <a:spcBef>
                <a:spcPts val="480"/>
              </a:spcBef>
              <a:spcAft>
                <a:spcPts val="0"/>
              </a:spcAft>
              <a:buClr>
                <a:schemeClr val="dk1"/>
              </a:buClr>
              <a:buSzPts val="2400"/>
              <a:buChar char="–"/>
              <a:defRPr sz="2400"/>
            </a:lvl2pPr>
            <a:lvl3pPr marL="1371600" lvl="2" indent="-355600" algn="r" rtl="1">
              <a:spcBef>
                <a:spcPts val="400"/>
              </a:spcBef>
              <a:spcAft>
                <a:spcPts val="0"/>
              </a:spcAft>
              <a:buClr>
                <a:schemeClr val="dk1"/>
              </a:buClr>
              <a:buSzPts val="2000"/>
              <a:buChar char="•"/>
              <a:defRPr sz="2000"/>
            </a:lvl3pPr>
            <a:lvl4pPr marL="1828800" lvl="3" indent="-342900" algn="r" rtl="1">
              <a:spcBef>
                <a:spcPts val="360"/>
              </a:spcBef>
              <a:spcAft>
                <a:spcPts val="0"/>
              </a:spcAft>
              <a:buClr>
                <a:schemeClr val="dk1"/>
              </a:buClr>
              <a:buSzPts val="1800"/>
              <a:buChar char="–"/>
              <a:defRPr sz="1800"/>
            </a:lvl4pPr>
            <a:lvl5pPr marL="2286000" lvl="4" indent="-342900" algn="r" rtl="1">
              <a:spcBef>
                <a:spcPts val="360"/>
              </a:spcBef>
              <a:spcAft>
                <a:spcPts val="0"/>
              </a:spcAft>
              <a:buClr>
                <a:schemeClr val="dk1"/>
              </a:buClr>
              <a:buSzPts val="1800"/>
              <a:buChar char="»"/>
              <a:defRPr sz="1800"/>
            </a:lvl5pPr>
            <a:lvl6pPr marL="2743200" lvl="5" indent="-342900" algn="r" rtl="1">
              <a:spcBef>
                <a:spcPts val="360"/>
              </a:spcBef>
              <a:spcAft>
                <a:spcPts val="0"/>
              </a:spcAft>
              <a:buClr>
                <a:schemeClr val="dk1"/>
              </a:buClr>
              <a:buSzPts val="1800"/>
              <a:buChar char="•"/>
              <a:defRPr sz="1800"/>
            </a:lvl6pPr>
            <a:lvl7pPr marL="3200400" lvl="6" indent="-342900" algn="r" rtl="1">
              <a:spcBef>
                <a:spcPts val="360"/>
              </a:spcBef>
              <a:spcAft>
                <a:spcPts val="0"/>
              </a:spcAft>
              <a:buClr>
                <a:schemeClr val="dk1"/>
              </a:buClr>
              <a:buSzPts val="1800"/>
              <a:buChar char="•"/>
              <a:defRPr sz="1800"/>
            </a:lvl7pPr>
            <a:lvl8pPr marL="3657600" lvl="7" indent="-342900" algn="r" rtl="1">
              <a:spcBef>
                <a:spcPts val="360"/>
              </a:spcBef>
              <a:spcAft>
                <a:spcPts val="0"/>
              </a:spcAft>
              <a:buClr>
                <a:schemeClr val="dk1"/>
              </a:buClr>
              <a:buSzPts val="1800"/>
              <a:buChar char="•"/>
              <a:defRPr sz="1800"/>
            </a:lvl8pPr>
            <a:lvl9pPr marL="4114800" lvl="8" indent="-342900" algn="r" rtl="1">
              <a:spcBef>
                <a:spcPts val="360"/>
              </a:spcBef>
              <a:spcAft>
                <a:spcPts val="0"/>
              </a:spcAft>
              <a:buClr>
                <a:schemeClr val="dk1"/>
              </a:buClr>
              <a:buSzPts val="1800"/>
              <a:buChar char="•"/>
              <a:defRPr sz="1800"/>
            </a:lvl9pPr>
          </a:lstStyle>
          <a:p>
            <a:endParaRPr/>
          </a:p>
        </p:txBody>
      </p:sp>
      <p:sp>
        <p:nvSpPr>
          <p:cNvPr id="36" name="Google Shape;36;p5"/>
          <p:cNvSpPr txBox="1">
            <a:spLocks noGrp="1"/>
          </p:cNvSpPr>
          <p:nvPr>
            <p:ph type="body" idx="2"/>
          </p:nvPr>
        </p:nvSpPr>
        <p:spPr>
          <a:xfrm>
            <a:off x="4648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r" rtl="1">
              <a:spcBef>
                <a:spcPts val="560"/>
              </a:spcBef>
              <a:spcAft>
                <a:spcPts val="0"/>
              </a:spcAft>
              <a:buClr>
                <a:schemeClr val="dk1"/>
              </a:buClr>
              <a:buSzPts val="2800"/>
              <a:buChar char="•"/>
              <a:defRPr sz="2800"/>
            </a:lvl1pPr>
            <a:lvl2pPr marL="914400" lvl="1" indent="-381000" algn="r" rtl="1">
              <a:spcBef>
                <a:spcPts val="480"/>
              </a:spcBef>
              <a:spcAft>
                <a:spcPts val="0"/>
              </a:spcAft>
              <a:buClr>
                <a:schemeClr val="dk1"/>
              </a:buClr>
              <a:buSzPts val="2400"/>
              <a:buChar char="–"/>
              <a:defRPr sz="2400"/>
            </a:lvl2pPr>
            <a:lvl3pPr marL="1371600" lvl="2" indent="-355600" algn="r" rtl="1">
              <a:spcBef>
                <a:spcPts val="400"/>
              </a:spcBef>
              <a:spcAft>
                <a:spcPts val="0"/>
              </a:spcAft>
              <a:buClr>
                <a:schemeClr val="dk1"/>
              </a:buClr>
              <a:buSzPts val="2000"/>
              <a:buChar char="•"/>
              <a:defRPr sz="2000"/>
            </a:lvl3pPr>
            <a:lvl4pPr marL="1828800" lvl="3" indent="-342900" algn="r" rtl="1">
              <a:spcBef>
                <a:spcPts val="360"/>
              </a:spcBef>
              <a:spcAft>
                <a:spcPts val="0"/>
              </a:spcAft>
              <a:buClr>
                <a:schemeClr val="dk1"/>
              </a:buClr>
              <a:buSzPts val="1800"/>
              <a:buChar char="–"/>
              <a:defRPr sz="1800"/>
            </a:lvl4pPr>
            <a:lvl5pPr marL="2286000" lvl="4" indent="-342900" algn="r" rtl="1">
              <a:spcBef>
                <a:spcPts val="360"/>
              </a:spcBef>
              <a:spcAft>
                <a:spcPts val="0"/>
              </a:spcAft>
              <a:buClr>
                <a:schemeClr val="dk1"/>
              </a:buClr>
              <a:buSzPts val="1800"/>
              <a:buChar char="»"/>
              <a:defRPr sz="1800"/>
            </a:lvl5pPr>
            <a:lvl6pPr marL="2743200" lvl="5" indent="-342900" algn="r" rtl="1">
              <a:spcBef>
                <a:spcPts val="360"/>
              </a:spcBef>
              <a:spcAft>
                <a:spcPts val="0"/>
              </a:spcAft>
              <a:buClr>
                <a:schemeClr val="dk1"/>
              </a:buClr>
              <a:buSzPts val="1800"/>
              <a:buChar char="•"/>
              <a:defRPr sz="1800"/>
            </a:lvl6pPr>
            <a:lvl7pPr marL="3200400" lvl="6" indent="-342900" algn="r" rtl="1">
              <a:spcBef>
                <a:spcPts val="360"/>
              </a:spcBef>
              <a:spcAft>
                <a:spcPts val="0"/>
              </a:spcAft>
              <a:buClr>
                <a:schemeClr val="dk1"/>
              </a:buClr>
              <a:buSzPts val="1800"/>
              <a:buChar char="•"/>
              <a:defRPr sz="1800"/>
            </a:lvl7pPr>
            <a:lvl8pPr marL="3657600" lvl="7" indent="-342900" algn="r" rtl="1">
              <a:spcBef>
                <a:spcPts val="360"/>
              </a:spcBef>
              <a:spcAft>
                <a:spcPts val="0"/>
              </a:spcAft>
              <a:buClr>
                <a:schemeClr val="dk1"/>
              </a:buClr>
              <a:buSzPts val="1800"/>
              <a:buChar char="•"/>
              <a:defRPr sz="1800"/>
            </a:lvl8pPr>
            <a:lvl9pPr marL="4114800" lvl="8" indent="-342900" algn="r" rtl="1">
              <a:spcBef>
                <a:spcPts val="360"/>
              </a:spcBef>
              <a:spcAft>
                <a:spcPts val="0"/>
              </a:spcAft>
              <a:buClr>
                <a:schemeClr val="dk1"/>
              </a:buClr>
              <a:buSzPts val="1800"/>
              <a:buChar char="•"/>
              <a:defRPr sz="1800"/>
            </a:lvl9pPr>
          </a:lstStyle>
          <a:p>
            <a:endParaRPr/>
          </a:p>
        </p:txBody>
      </p:sp>
      <p:sp>
        <p:nvSpPr>
          <p:cNvPr id="37" name="Google Shape;37;p5"/>
          <p:cNvSpPr txBox="1">
            <a:spLocks noGrp="1"/>
          </p:cNvSpPr>
          <p:nvPr>
            <p:ph type="dt" idx="10"/>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L="0" lvl="0" indent="0" algn="l" rtl="1">
              <a:spcBef>
                <a:spcPts val="0"/>
              </a:spcBef>
              <a:buNone/>
              <a:defRPr/>
            </a:lvl1pPr>
            <a:lvl2pPr marL="0" lvl="1" indent="0" algn="l" rtl="1">
              <a:spcBef>
                <a:spcPts val="0"/>
              </a:spcBef>
              <a:buNone/>
              <a:defRPr/>
            </a:lvl2pPr>
            <a:lvl3pPr marL="0" lvl="2" indent="0" algn="l" rtl="1">
              <a:spcBef>
                <a:spcPts val="0"/>
              </a:spcBef>
              <a:buNone/>
              <a:defRPr/>
            </a:lvl3pPr>
            <a:lvl4pPr marL="0" lvl="3" indent="0" algn="l" rtl="1">
              <a:spcBef>
                <a:spcPts val="0"/>
              </a:spcBef>
              <a:buNone/>
              <a:defRPr/>
            </a:lvl4pPr>
            <a:lvl5pPr marL="0" lvl="4" indent="0" algn="l" rtl="1">
              <a:spcBef>
                <a:spcPts val="0"/>
              </a:spcBef>
              <a:buNone/>
              <a:defRPr/>
            </a:lvl5pPr>
            <a:lvl6pPr marL="0" lvl="5" indent="0" algn="l" rtl="1">
              <a:spcBef>
                <a:spcPts val="0"/>
              </a:spcBef>
              <a:buNone/>
              <a:defRPr/>
            </a:lvl6pPr>
            <a:lvl7pPr marL="0" lvl="6" indent="0" algn="l" rtl="1">
              <a:spcBef>
                <a:spcPts val="0"/>
              </a:spcBef>
              <a:buNone/>
              <a:defRPr/>
            </a:lvl7pPr>
            <a:lvl8pPr marL="0" lvl="7" indent="0" algn="l" rtl="1">
              <a:spcBef>
                <a:spcPts val="0"/>
              </a:spcBef>
              <a:buNone/>
              <a:defRPr/>
            </a:lvl8pPr>
            <a:lvl9pPr marL="0" lvl="8" indent="0" algn="l" rtl="1">
              <a:spcBef>
                <a:spcPts val="0"/>
              </a:spcBef>
              <a:buNone/>
              <a:defRPr/>
            </a:lvl9pPr>
          </a:lstStyle>
          <a:p>
            <a:pPr marL="0" lvl="0" indent="0" algn="l" rtl="1">
              <a:spcBef>
                <a:spcPts val="0"/>
              </a:spcBef>
              <a:spcAft>
                <a:spcPts val="0"/>
              </a:spcAft>
              <a:buNone/>
            </a:pPr>
            <a:fld id="{00000000-1234-1234-1234-123412341234}" type="slidenum">
              <a:rPr lang="fa-I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Clr>
                <a:schemeClr val="dk1"/>
              </a:buClr>
              <a:buSzPts val="4400"/>
              <a:buFont typeface="Calibri"/>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457200" y="1151335"/>
            <a:ext cx="4040100" cy="480000"/>
          </a:xfrm>
          <a:prstGeom prst="rect">
            <a:avLst/>
          </a:prstGeom>
          <a:noFill/>
          <a:ln>
            <a:noFill/>
          </a:ln>
        </p:spPr>
        <p:txBody>
          <a:bodyPr spcFirstLastPara="1" wrap="square" lIns="91425" tIns="45700" rIns="91425" bIns="45700" anchor="b" anchorCtr="0">
            <a:noAutofit/>
          </a:bodyPr>
          <a:lstStyle>
            <a:lvl1pPr marL="457200" lvl="0" indent="-228600" algn="r" rtl="1">
              <a:spcBef>
                <a:spcPts val="480"/>
              </a:spcBef>
              <a:spcAft>
                <a:spcPts val="0"/>
              </a:spcAft>
              <a:buClr>
                <a:schemeClr val="dk1"/>
              </a:buClr>
              <a:buSzPts val="2400"/>
              <a:buNone/>
              <a:defRPr sz="2400" b="1"/>
            </a:lvl1pPr>
            <a:lvl2pPr marL="914400" lvl="1" indent="-228600" algn="r" rtl="1">
              <a:spcBef>
                <a:spcPts val="400"/>
              </a:spcBef>
              <a:spcAft>
                <a:spcPts val="0"/>
              </a:spcAft>
              <a:buClr>
                <a:schemeClr val="dk1"/>
              </a:buClr>
              <a:buSzPts val="2000"/>
              <a:buNone/>
              <a:defRPr sz="2000" b="1"/>
            </a:lvl2pPr>
            <a:lvl3pPr marL="1371600" lvl="2" indent="-228600" algn="r" rtl="1">
              <a:spcBef>
                <a:spcPts val="360"/>
              </a:spcBef>
              <a:spcAft>
                <a:spcPts val="0"/>
              </a:spcAft>
              <a:buClr>
                <a:schemeClr val="dk1"/>
              </a:buClr>
              <a:buSzPts val="1800"/>
              <a:buNone/>
              <a:defRPr sz="1800" b="1"/>
            </a:lvl3pPr>
            <a:lvl4pPr marL="1828800" lvl="3" indent="-228600" algn="r" rtl="1">
              <a:spcBef>
                <a:spcPts val="320"/>
              </a:spcBef>
              <a:spcAft>
                <a:spcPts val="0"/>
              </a:spcAft>
              <a:buClr>
                <a:schemeClr val="dk1"/>
              </a:buClr>
              <a:buSzPts val="1600"/>
              <a:buNone/>
              <a:defRPr sz="1600" b="1"/>
            </a:lvl4pPr>
            <a:lvl5pPr marL="2286000" lvl="4" indent="-228600" algn="r" rtl="1">
              <a:spcBef>
                <a:spcPts val="320"/>
              </a:spcBef>
              <a:spcAft>
                <a:spcPts val="0"/>
              </a:spcAft>
              <a:buClr>
                <a:schemeClr val="dk1"/>
              </a:buClr>
              <a:buSzPts val="1600"/>
              <a:buNone/>
              <a:defRPr sz="1600" b="1"/>
            </a:lvl5pPr>
            <a:lvl6pPr marL="2743200" lvl="5" indent="-228600" algn="r" rtl="1">
              <a:spcBef>
                <a:spcPts val="320"/>
              </a:spcBef>
              <a:spcAft>
                <a:spcPts val="0"/>
              </a:spcAft>
              <a:buClr>
                <a:schemeClr val="dk1"/>
              </a:buClr>
              <a:buSzPts val="1600"/>
              <a:buNone/>
              <a:defRPr sz="1600" b="1"/>
            </a:lvl6pPr>
            <a:lvl7pPr marL="3200400" lvl="6" indent="-228600" algn="r" rtl="1">
              <a:spcBef>
                <a:spcPts val="320"/>
              </a:spcBef>
              <a:spcAft>
                <a:spcPts val="0"/>
              </a:spcAft>
              <a:buClr>
                <a:schemeClr val="dk1"/>
              </a:buClr>
              <a:buSzPts val="1600"/>
              <a:buNone/>
              <a:defRPr sz="1600" b="1"/>
            </a:lvl7pPr>
            <a:lvl8pPr marL="3657600" lvl="7" indent="-228600" algn="r" rtl="1">
              <a:spcBef>
                <a:spcPts val="320"/>
              </a:spcBef>
              <a:spcAft>
                <a:spcPts val="0"/>
              </a:spcAft>
              <a:buClr>
                <a:schemeClr val="dk1"/>
              </a:buClr>
              <a:buSzPts val="1600"/>
              <a:buNone/>
              <a:defRPr sz="1600" b="1"/>
            </a:lvl8pPr>
            <a:lvl9pPr marL="4114800" lvl="8" indent="-228600" algn="r" rtl="1">
              <a:spcBef>
                <a:spcPts val="320"/>
              </a:spcBef>
              <a:spcAft>
                <a:spcPts val="0"/>
              </a:spcAft>
              <a:buClr>
                <a:schemeClr val="dk1"/>
              </a:buClr>
              <a:buSzPts val="1600"/>
              <a:buNone/>
              <a:defRPr sz="1600" b="1"/>
            </a:lvl9pPr>
          </a:lstStyle>
          <a:p>
            <a:endParaRPr/>
          </a:p>
        </p:txBody>
      </p:sp>
      <p:sp>
        <p:nvSpPr>
          <p:cNvPr id="43" name="Google Shape;43;p6"/>
          <p:cNvSpPr txBox="1">
            <a:spLocks noGrp="1"/>
          </p:cNvSpPr>
          <p:nvPr>
            <p:ph type="body" idx="2"/>
          </p:nvPr>
        </p:nvSpPr>
        <p:spPr>
          <a:xfrm>
            <a:off x="457200" y="1631156"/>
            <a:ext cx="4040100" cy="2963400"/>
          </a:xfrm>
          <a:prstGeom prst="rect">
            <a:avLst/>
          </a:prstGeom>
          <a:noFill/>
          <a:ln>
            <a:noFill/>
          </a:ln>
        </p:spPr>
        <p:txBody>
          <a:bodyPr spcFirstLastPara="1" wrap="square" lIns="91425" tIns="45700" rIns="91425" bIns="45700" anchor="t" anchorCtr="0">
            <a:noAutofit/>
          </a:bodyPr>
          <a:lstStyle>
            <a:lvl1pPr marL="457200" lvl="0" indent="-381000" algn="r" rtl="1">
              <a:spcBef>
                <a:spcPts val="480"/>
              </a:spcBef>
              <a:spcAft>
                <a:spcPts val="0"/>
              </a:spcAft>
              <a:buClr>
                <a:schemeClr val="dk1"/>
              </a:buClr>
              <a:buSzPts val="2400"/>
              <a:buChar char="•"/>
              <a:defRPr sz="2400"/>
            </a:lvl1pPr>
            <a:lvl2pPr marL="914400" lvl="1" indent="-355600" algn="r" rtl="1">
              <a:spcBef>
                <a:spcPts val="400"/>
              </a:spcBef>
              <a:spcAft>
                <a:spcPts val="0"/>
              </a:spcAft>
              <a:buClr>
                <a:schemeClr val="dk1"/>
              </a:buClr>
              <a:buSzPts val="2000"/>
              <a:buChar char="–"/>
              <a:defRPr sz="2000"/>
            </a:lvl2pPr>
            <a:lvl3pPr marL="1371600" lvl="2" indent="-342900" algn="r" rtl="1">
              <a:spcBef>
                <a:spcPts val="360"/>
              </a:spcBef>
              <a:spcAft>
                <a:spcPts val="0"/>
              </a:spcAft>
              <a:buClr>
                <a:schemeClr val="dk1"/>
              </a:buClr>
              <a:buSzPts val="1800"/>
              <a:buChar char="•"/>
              <a:defRPr sz="1800"/>
            </a:lvl3pPr>
            <a:lvl4pPr marL="1828800" lvl="3" indent="-330200" algn="r" rtl="1">
              <a:spcBef>
                <a:spcPts val="320"/>
              </a:spcBef>
              <a:spcAft>
                <a:spcPts val="0"/>
              </a:spcAft>
              <a:buClr>
                <a:schemeClr val="dk1"/>
              </a:buClr>
              <a:buSzPts val="1600"/>
              <a:buChar char="–"/>
              <a:defRPr sz="1600"/>
            </a:lvl4pPr>
            <a:lvl5pPr marL="2286000" lvl="4" indent="-330200" algn="r" rtl="1">
              <a:spcBef>
                <a:spcPts val="320"/>
              </a:spcBef>
              <a:spcAft>
                <a:spcPts val="0"/>
              </a:spcAft>
              <a:buClr>
                <a:schemeClr val="dk1"/>
              </a:buClr>
              <a:buSzPts val="1600"/>
              <a:buChar char="»"/>
              <a:defRPr sz="1600"/>
            </a:lvl5pPr>
            <a:lvl6pPr marL="2743200" lvl="5" indent="-330200" algn="r" rtl="1">
              <a:spcBef>
                <a:spcPts val="320"/>
              </a:spcBef>
              <a:spcAft>
                <a:spcPts val="0"/>
              </a:spcAft>
              <a:buClr>
                <a:schemeClr val="dk1"/>
              </a:buClr>
              <a:buSzPts val="1600"/>
              <a:buChar char="•"/>
              <a:defRPr sz="1600"/>
            </a:lvl6pPr>
            <a:lvl7pPr marL="3200400" lvl="6" indent="-330200" algn="r" rtl="1">
              <a:spcBef>
                <a:spcPts val="320"/>
              </a:spcBef>
              <a:spcAft>
                <a:spcPts val="0"/>
              </a:spcAft>
              <a:buClr>
                <a:schemeClr val="dk1"/>
              </a:buClr>
              <a:buSzPts val="1600"/>
              <a:buChar char="•"/>
              <a:defRPr sz="1600"/>
            </a:lvl7pPr>
            <a:lvl8pPr marL="3657600" lvl="7" indent="-330200" algn="r" rtl="1">
              <a:spcBef>
                <a:spcPts val="320"/>
              </a:spcBef>
              <a:spcAft>
                <a:spcPts val="0"/>
              </a:spcAft>
              <a:buClr>
                <a:schemeClr val="dk1"/>
              </a:buClr>
              <a:buSzPts val="1600"/>
              <a:buChar char="•"/>
              <a:defRPr sz="1600"/>
            </a:lvl8pPr>
            <a:lvl9pPr marL="4114800" lvl="8" indent="-330200" algn="r" rtl="1">
              <a:spcBef>
                <a:spcPts val="320"/>
              </a:spcBef>
              <a:spcAft>
                <a:spcPts val="0"/>
              </a:spcAft>
              <a:buClr>
                <a:schemeClr val="dk1"/>
              </a:buClr>
              <a:buSzPts val="1600"/>
              <a:buChar char="•"/>
              <a:defRPr sz="1600"/>
            </a:lvl9pPr>
          </a:lstStyle>
          <a:p>
            <a:endParaRPr/>
          </a:p>
        </p:txBody>
      </p:sp>
      <p:sp>
        <p:nvSpPr>
          <p:cNvPr id="44" name="Google Shape;44;p6"/>
          <p:cNvSpPr txBox="1">
            <a:spLocks noGrp="1"/>
          </p:cNvSpPr>
          <p:nvPr>
            <p:ph type="body" idx="3"/>
          </p:nvPr>
        </p:nvSpPr>
        <p:spPr>
          <a:xfrm>
            <a:off x="4645025" y="1151335"/>
            <a:ext cx="4041900" cy="480000"/>
          </a:xfrm>
          <a:prstGeom prst="rect">
            <a:avLst/>
          </a:prstGeom>
          <a:noFill/>
          <a:ln>
            <a:noFill/>
          </a:ln>
        </p:spPr>
        <p:txBody>
          <a:bodyPr spcFirstLastPara="1" wrap="square" lIns="91425" tIns="45700" rIns="91425" bIns="45700" anchor="b" anchorCtr="0">
            <a:noAutofit/>
          </a:bodyPr>
          <a:lstStyle>
            <a:lvl1pPr marL="457200" lvl="0" indent="-228600" algn="r" rtl="1">
              <a:spcBef>
                <a:spcPts val="480"/>
              </a:spcBef>
              <a:spcAft>
                <a:spcPts val="0"/>
              </a:spcAft>
              <a:buClr>
                <a:schemeClr val="dk1"/>
              </a:buClr>
              <a:buSzPts val="2400"/>
              <a:buNone/>
              <a:defRPr sz="2400" b="1"/>
            </a:lvl1pPr>
            <a:lvl2pPr marL="914400" lvl="1" indent="-228600" algn="r" rtl="1">
              <a:spcBef>
                <a:spcPts val="400"/>
              </a:spcBef>
              <a:spcAft>
                <a:spcPts val="0"/>
              </a:spcAft>
              <a:buClr>
                <a:schemeClr val="dk1"/>
              </a:buClr>
              <a:buSzPts val="2000"/>
              <a:buNone/>
              <a:defRPr sz="2000" b="1"/>
            </a:lvl2pPr>
            <a:lvl3pPr marL="1371600" lvl="2" indent="-228600" algn="r" rtl="1">
              <a:spcBef>
                <a:spcPts val="360"/>
              </a:spcBef>
              <a:spcAft>
                <a:spcPts val="0"/>
              </a:spcAft>
              <a:buClr>
                <a:schemeClr val="dk1"/>
              </a:buClr>
              <a:buSzPts val="1800"/>
              <a:buNone/>
              <a:defRPr sz="1800" b="1"/>
            </a:lvl3pPr>
            <a:lvl4pPr marL="1828800" lvl="3" indent="-228600" algn="r" rtl="1">
              <a:spcBef>
                <a:spcPts val="320"/>
              </a:spcBef>
              <a:spcAft>
                <a:spcPts val="0"/>
              </a:spcAft>
              <a:buClr>
                <a:schemeClr val="dk1"/>
              </a:buClr>
              <a:buSzPts val="1600"/>
              <a:buNone/>
              <a:defRPr sz="1600" b="1"/>
            </a:lvl4pPr>
            <a:lvl5pPr marL="2286000" lvl="4" indent="-228600" algn="r" rtl="1">
              <a:spcBef>
                <a:spcPts val="320"/>
              </a:spcBef>
              <a:spcAft>
                <a:spcPts val="0"/>
              </a:spcAft>
              <a:buClr>
                <a:schemeClr val="dk1"/>
              </a:buClr>
              <a:buSzPts val="1600"/>
              <a:buNone/>
              <a:defRPr sz="1600" b="1"/>
            </a:lvl5pPr>
            <a:lvl6pPr marL="2743200" lvl="5" indent="-228600" algn="r" rtl="1">
              <a:spcBef>
                <a:spcPts val="320"/>
              </a:spcBef>
              <a:spcAft>
                <a:spcPts val="0"/>
              </a:spcAft>
              <a:buClr>
                <a:schemeClr val="dk1"/>
              </a:buClr>
              <a:buSzPts val="1600"/>
              <a:buNone/>
              <a:defRPr sz="1600" b="1"/>
            </a:lvl6pPr>
            <a:lvl7pPr marL="3200400" lvl="6" indent="-228600" algn="r" rtl="1">
              <a:spcBef>
                <a:spcPts val="320"/>
              </a:spcBef>
              <a:spcAft>
                <a:spcPts val="0"/>
              </a:spcAft>
              <a:buClr>
                <a:schemeClr val="dk1"/>
              </a:buClr>
              <a:buSzPts val="1600"/>
              <a:buNone/>
              <a:defRPr sz="1600" b="1"/>
            </a:lvl7pPr>
            <a:lvl8pPr marL="3657600" lvl="7" indent="-228600" algn="r" rtl="1">
              <a:spcBef>
                <a:spcPts val="320"/>
              </a:spcBef>
              <a:spcAft>
                <a:spcPts val="0"/>
              </a:spcAft>
              <a:buClr>
                <a:schemeClr val="dk1"/>
              </a:buClr>
              <a:buSzPts val="1600"/>
              <a:buNone/>
              <a:defRPr sz="1600" b="1"/>
            </a:lvl8pPr>
            <a:lvl9pPr marL="4114800" lvl="8" indent="-228600" algn="r" rtl="1">
              <a:spcBef>
                <a:spcPts val="320"/>
              </a:spcBef>
              <a:spcAft>
                <a:spcPts val="0"/>
              </a:spcAft>
              <a:buClr>
                <a:schemeClr val="dk1"/>
              </a:buClr>
              <a:buSzPts val="1600"/>
              <a:buNone/>
              <a:defRPr sz="1600" b="1"/>
            </a:lvl9pPr>
          </a:lstStyle>
          <a:p>
            <a:endParaRPr/>
          </a:p>
        </p:txBody>
      </p:sp>
      <p:sp>
        <p:nvSpPr>
          <p:cNvPr id="45" name="Google Shape;45;p6"/>
          <p:cNvSpPr txBox="1">
            <a:spLocks noGrp="1"/>
          </p:cNvSpPr>
          <p:nvPr>
            <p:ph type="body" idx="4"/>
          </p:nvPr>
        </p:nvSpPr>
        <p:spPr>
          <a:xfrm>
            <a:off x="4645025" y="1631156"/>
            <a:ext cx="4041900" cy="2963400"/>
          </a:xfrm>
          <a:prstGeom prst="rect">
            <a:avLst/>
          </a:prstGeom>
          <a:noFill/>
          <a:ln>
            <a:noFill/>
          </a:ln>
        </p:spPr>
        <p:txBody>
          <a:bodyPr spcFirstLastPara="1" wrap="square" lIns="91425" tIns="45700" rIns="91425" bIns="45700" anchor="t" anchorCtr="0">
            <a:noAutofit/>
          </a:bodyPr>
          <a:lstStyle>
            <a:lvl1pPr marL="457200" lvl="0" indent="-381000" algn="r" rtl="1">
              <a:spcBef>
                <a:spcPts val="480"/>
              </a:spcBef>
              <a:spcAft>
                <a:spcPts val="0"/>
              </a:spcAft>
              <a:buClr>
                <a:schemeClr val="dk1"/>
              </a:buClr>
              <a:buSzPts val="2400"/>
              <a:buChar char="•"/>
              <a:defRPr sz="2400"/>
            </a:lvl1pPr>
            <a:lvl2pPr marL="914400" lvl="1" indent="-355600" algn="r" rtl="1">
              <a:spcBef>
                <a:spcPts val="400"/>
              </a:spcBef>
              <a:spcAft>
                <a:spcPts val="0"/>
              </a:spcAft>
              <a:buClr>
                <a:schemeClr val="dk1"/>
              </a:buClr>
              <a:buSzPts val="2000"/>
              <a:buChar char="–"/>
              <a:defRPr sz="2000"/>
            </a:lvl2pPr>
            <a:lvl3pPr marL="1371600" lvl="2" indent="-342900" algn="r" rtl="1">
              <a:spcBef>
                <a:spcPts val="360"/>
              </a:spcBef>
              <a:spcAft>
                <a:spcPts val="0"/>
              </a:spcAft>
              <a:buClr>
                <a:schemeClr val="dk1"/>
              </a:buClr>
              <a:buSzPts val="1800"/>
              <a:buChar char="•"/>
              <a:defRPr sz="1800"/>
            </a:lvl3pPr>
            <a:lvl4pPr marL="1828800" lvl="3" indent="-330200" algn="r" rtl="1">
              <a:spcBef>
                <a:spcPts val="320"/>
              </a:spcBef>
              <a:spcAft>
                <a:spcPts val="0"/>
              </a:spcAft>
              <a:buClr>
                <a:schemeClr val="dk1"/>
              </a:buClr>
              <a:buSzPts val="1600"/>
              <a:buChar char="–"/>
              <a:defRPr sz="1600"/>
            </a:lvl4pPr>
            <a:lvl5pPr marL="2286000" lvl="4" indent="-330200" algn="r" rtl="1">
              <a:spcBef>
                <a:spcPts val="320"/>
              </a:spcBef>
              <a:spcAft>
                <a:spcPts val="0"/>
              </a:spcAft>
              <a:buClr>
                <a:schemeClr val="dk1"/>
              </a:buClr>
              <a:buSzPts val="1600"/>
              <a:buChar char="»"/>
              <a:defRPr sz="1600"/>
            </a:lvl5pPr>
            <a:lvl6pPr marL="2743200" lvl="5" indent="-330200" algn="r" rtl="1">
              <a:spcBef>
                <a:spcPts val="320"/>
              </a:spcBef>
              <a:spcAft>
                <a:spcPts val="0"/>
              </a:spcAft>
              <a:buClr>
                <a:schemeClr val="dk1"/>
              </a:buClr>
              <a:buSzPts val="1600"/>
              <a:buChar char="•"/>
              <a:defRPr sz="1600"/>
            </a:lvl6pPr>
            <a:lvl7pPr marL="3200400" lvl="6" indent="-330200" algn="r" rtl="1">
              <a:spcBef>
                <a:spcPts val="320"/>
              </a:spcBef>
              <a:spcAft>
                <a:spcPts val="0"/>
              </a:spcAft>
              <a:buClr>
                <a:schemeClr val="dk1"/>
              </a:buClr>
              <a:buSzPts val="1600"/>
              <a:buChar char="•"/>
              <a:defRPr sz="1600"/>
            </a:lvl7pPr>
            <a:lvl8pPr marL="3657600" lvl="7" indent="-330200" algn="r" rtl="1">
              <a:spcBef>
                <a:spcPts val="320"/>
              </a:spcBef>
              <a:spcAft>
                <a:spcPts val="0"/>
              </a:spcAft>
              <a:buClr>
                <a:schemeClr val="dk1"/>
              </a:buClr>
              <a:buSzPts val="1600"/>
              <a:buChar char="•"/>
              <a:defRPr sz="1600"/>
            </a:lvl8pPr>
            <a:lvl9pPr marL="4114800" lvl="8" indent="-330200" algn="r" rtl="1">
              <a:spcBef>
                <a:spcPts val="320"/>
              </a:spcBef>
              <a:spcAft>
                <a:spcPts val="0"/>
              </a:spcAft>
              <a:buClr>
                <a:schemeClr val="dk1"/>
              </a:buClr>
              <a:buSzPts val="1600"/>
              <a:buChar char="•"/>
              <a:defRPr sz="1600"/>
            </a:lvl9pPr>
          </a:lstStyle>
          <a:p>
            <a:endParaRPr/>
          </a:p>
        </p:txBody>
      </p:sp>
      <p:sp>
        <p:nvSpPr>
          <p:cNvPr id="46" name="Google Shape;46;p6"/>
          <p:cNvSpPr txBox="1">
            <a:spLocks noGrp="1"/>
          </p:cNvSpPr>
          <p:nvPr>
            <p:ph type="dt" idx="10"/>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L="0" lvl="0" indent="0" algn="l" rtl="1">
              <a:spcBef>
                <a:spcPts val="0"/>
              </a:spcBef>
              <a:buNone/>
              <a:defRPr/>
            </a:lvl1pPr>
            <a:lvl2pPr marL="0" lvl="1" indent="0" algn="l" rtl="1">
              <a:spcBef>
                <a:spcPts val="0"/>
              </a:spcBef>
              <a:buNone/>
              <a:defRPr/>
            </a:lvl2pPr>
            <a:lvl3pPr marL="0" lvl="2" indent="0" algn="l" rtl="1">
              <a:spcBef>
                <a:spcPts val="0"/>
              </a:spcBef>
              <a:buNone/>
              <a:defRPr/>
            </a:lvl3pPr>
            <a:lvl4pPr marL="0" lvl="3" indent="0" algn="l" rtl="1">
              <a:spcBef>
                <a:spcPts val="0"/>
              </a:spcBef>
              <a:buNone/>
              <a:defRPr/>
            </a:lvl4pPr>
            <a:lvl5pPr marL="0" lvl="4" indent="0" algn="l" rtl="1">
              <a:spcBef>
                <a:spcPts val="0"/>
              </a:spcBef>
              <a:buNone/>
              <a:defRPr/>
            </a:lvl5pPr>
            <a:lvl6pPr marL="0" lvl="5" indent="0" algn="l" rtl="1">
              <a:spcBef>
                <a:spcPts val="0"/>
              </a:spcBef>
              <a:buNone/>
              <a:defRPr/>
            </a:lvl6pPr>
            <a:lvl7pPr marL="0" lvl="6" indent="0" algn="l" rtl="1">
              <a:spcBef>
                <a:spcPts val="0"/>
              </a:spcBef>
              <a:buNone/>
              <a:defRPr/>
            </a:lvl7pPr>
            <a:lvl8pPr marL="0" lvl="7" indent="0" algn="l" rtl="1">
              <a:spcBef>
                <a:spcPts val="0"/>
              </a:spcBef>
              <a:buNone/>
              <a:defRPr/>
            </a:lvl8pPr>
            <a:lvl9pPr marL="0" lvl="8" indent="0" algn="l" rtl="1">
              <a:spcBef>
                <a:spcPts val="0"/>
              </a:spcBef>
              <a:buNone/>
              <a:defRPr/>
            </a:lvl9pPr>
          </a:lstStyle>
          <a:p>
            <a:pPr marL="0" lvl="0" indent="0" algn="l" rtl="1">
              <a:spcBef>
                <a:spcPts val="0"/>
              </a:spcBef>
              <a:spcAft>
                <a:spcPts val="0"/>
              </a:spcAft>
              <a:buNone/>
            </a:pPr>
            <a:fld id="{00000000-1234-1234-1234-123412341234}" type="slidenum">
              <a:rPr lang="fa-I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L="0" lvl="0" indent="0" algn="l" rtl="1">
              <a:spcBef>
                <a:spcPts val="0"/>
              </a:spcBef>
              <a:buNone/>
              <a:defRPr/>
            </a:lvl1pPr>
            <a:lvl2pPr marL="0" lvl="1" indent="0" algn="l" rtl="1">
              <a:spcBef>
                <a:spcPts val="0"/>
              </a:spcBef>
              <a:buNone/>
              <a:defRPr/>
            </a:lvl2pPr>
            <a:lvl3pPr marL="0" lvl="2" indent="0" algn="l" rtl="1">
              <a:spcBef>
                <a:spcPts val="0"/>
              </a:spcBef>
              <a:buNone/>
              <a:defRPr/>
            </a:lvl3pPr>
            <a:lvl4pPr marL="0" lvl="3" indent="0" algn="l" rtl="1">
              <a:spcBef>
                <a:spcPts val="0"/>
              </a:spcBef>
              <a:buNone/>
              <a:defRPr/>
            </a:lvl4pPr>
            <a:lvl5pPr marL="0" lvl="4" indent="0" algn="l" rtl="1">
              <a:spcBef>
                <a:spcPts val="0"/>
              </a:spcBef>
              <a:buNone/>
              <a:defRPr/>
            </a:lvl5pPr>
            <a:lvl6pPr marL="0" lvl="5" indent="0" algn="l" rtl="1">
              <a:spcBef>
                <a:spcPts val="0"/>
              </a:spcBef>
              <a:buNone/>
              <a:defRPr/>
            </a:lvl6pPr>
            <a:lvl7pPr marL="0" lvl="6" indent="0" algn="l" rtl="1">
              <a:spcBef>
                <a:spcPts val="0"/>
              </a:spcBef>
              <a:buNone/>
              <a:defRPr/>
            </a:lvl7pPr>
            <a:lvl8pPr marL="0" lvl="7" indent="0" algn="l" rtl="1">
              <a:spcBef>
                <a:spcPts val="0"/>
              </a:spcBef>
              <a:buNone/>
              <a:defRPr/>
            </a:lvl8pPr>
            <a:lvl9pPr marL="0" lvl="8" indent="0" algn="l" rtl="1">
              <a:spcBef>
                <a:spcPts val="0"/>
              </a:spcBef>
              <a:buNone/>
              <a:defRPr/>
            </a:lvl9pPr>
          </a:lstStyle>
          <a:p>
            <a:pPr marL="0" lvl="0" indent="0" algn="l" rtl="1">
              <a:spcBef>
                <a:spcPts val="0"/>
              </a:spcBef>
              <a:spcAft>
                <a:spcPts val="0"/>
              </a:spcAft>
              <a:buNone/>
            </a:pPr>
            <a:fld id="{00000000-1234-1234-1234-123412341234}" type="slidenum">
              <a:rPr lang="fa-I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L="0" lvl="0" indent="0" algn="l" rtl="1">
              <a:spcBef>
                <a:spcPts val="0"/>
              </a:spcBef>
              <a:buNone/>
              <a:defRPr/>
            </a:lvl1pPr>
            <a:lvl2pPr marL="0" lvl="1" indent="0" algn="l" rtl="1">
              <a:spcBef>
                <a:spcPts val="0"/>
              </a:spcBef>
              <a:buNone/>
              <a:defRPr/>
            </a:lvl2pPr>
            <a:lvl3pPr marL="0" lvl="2" indent="0" algn="l" rtl="1">
              <a:spcBef>
                <a:spcPts val="0"/>
              </a:spcBef>
              <a:buNone/>
              <a:defRPr/>
            </a:lvl3pPr>
            <a:lvl4pPr marL="0" lvl="3" indent="0" algn="l" rtl="1">
              <a:spcBef>
                <a:spcPts val="0"/>
              </a:spcBef>
              <a:buNone/>
              <a:defRPr/>
            </a:lvl4pPr>
            <a:lvl5pPr marL="0" lvl="4" indent="0" algn="l" rtl="1">
              <a:spcBef>
                <a:spcPts val="0"/>
              </a:spcBef>
              <a:buNone/>
              <a:defRPr/>
            </a:lvl5pPr>
            <a:lvl6pPr marL="0" lvl="5" indent="0" algn="l" rtl="1">
              <a:spcBef>
                <a:spcPts val="0"/>
              </a:spcBef>
              <a:buNone/>
              <a:defRPr/>
            </a:lvl6pPr>
            <a:lvl7pPr marL="0" lvl="6" indent="0" algn="l" rtl="1">
              <a:spcBef>
                <a:spcPts val="0"/>
              </a:spcBef>
              <a:buNone/>
              <a:defRPr/>
            </a:lvl7pPr>
            <a:lvl8pPr marL="0" lvl="7" indent="0" algn="l" rtl="1">
              <a:spcBef>
                <a:spcPts val="0"/>
              </a:spcBef>
              <a:buNone/>
              <a:defRPr/>
            </a:lvl8pPr>
            <a:lvl9pPr marL="0" lvl="8" indent="0" algn="l" rtl="1">
              <a:spcBef>
                <a:spcPts val="0"/>
              </a:spcBef>
              <a:buNone/>
              <a:defRPr/>
            </a:lvl9pPr>
          </a:lstStyle>
          <a:p>
            <a:pPr marL="0" lvl="0" indent="0" algn="l" rtl="1">
              <a:spcBef>
                <a:spcPts val="0"/>
              </a:spcBef>
              <a:spcAft>
                <a:spcPts val="0"/>
              </a:spcAft>
              <a:buNone/>
            </a:pPr>
            <a:fld id="{00000000-1234-1234-1234-123412341234}" type="slidenum">
              <a:rPr lang="fa-I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457200" y="204788"/>
            <a:ext cx="3008400" cy="871500"/>
          </a:xfrm>
          <a:prstGeom prst="rect">
            <a:avLst/>
          </a:prstGeom>
          <a:noFill/>
          <a:ln>
            <a:noFill/>
          </a:ln>
        </p:spPr>
        <p:txBody>
          <a:bodyPr spcFirstLastPara="1" wrap="square" lIns="91425" tIns="45700" rIns="91425" bIns="45700" anchor="b" anchorCtr="0">
            <a:noAutofit/>
          </a:bodyPr>
          <a:lstStyle>
            <a:lvl1pPr lvl="0" algn="r" rtl="1">
              <a:spcBef>
                <a:spcPts val="0"/>
              </a:spcBef>
              <a:spcAft>
                <a:spcPts val="0"/>
              </a:spcAft>
              <a:buClr>
                <a:schemeClr val="dk1"/>
              </a:buClr>
              <a:buSzPts val="2000"/>
              <a:buFont typeface="Calibri"/>
              <a:buNone/>
              <a:defRPr sz="2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3575050" y="204788"/>
            <a:ext cx="5111700" cy="4389900"/>
          </a:xfrm>
          <a:prstGeom prst="rect">
            <a:avLst/>
          </a:prstGeom>
          <a:noFill/>
          <a:ln>
            <a:noFill/>
          </a:ln>
        </p:spPr>
        <p:txBody>
          <a:bodyPr spcFirstLastPara="1" wrap="square" lIns="91425" tIns="45700" rIns="91425" bIns="45700" anchor="t" anchorCtr="0">
            <a:noAutofit/>
          </a:bodyPr>
          <a:lstStyle>
            <a:lvl1pPr marL="457200" lvl="0" indent="-431800" algn="r" rtl="1">
              <a:spcBef>
                <a:spcPts val="640"/>
              </a:spcBef>
              <a:spcAft>
                <a:spcPts val="0"/>
              </a:spcAft>
              <a:buClr>
                <a:schemeClr val="dk1"/>
              </a:buClr>
              <a:buSzPts val="3200"/>
              <a:buChar char="•"/>
              <a:defRPr sz="3200"/>
            </a:lvl1pPr>
            <a:lvl2pPr marL="914400" lvl="1" indent="-406400" algn="r" rtl="1">
              <a:spcBef>
                <a:spcPts val="560"/>
              </a:spcBef>
              <a:spcAft>
                <a:spcPts val="0"/>
              </a:spcAft>
              <a:buClr>
                <a:schemeClr val="dk1"/>
              </a:buClr>
              <a:buSzPts val="2800"/>
              <a:buChar char="–"/>
              <a:defRPr sz="2800"/>
            </a:lvl2pPr>
            <a:lvl3pPr marL="1371600" lvl="2" indent="-381000" algn="r" rtl="1">
              <a:spcBef>
                <a:spcPts val="480"/>
              </a:spcBef>
              <a:spcAft>
                <a:spcPts val="0"/>
              </a:spcAft>
              <a:buClr>
                <a:schemeClr val="dk1"/>
              </a:buClr>
              <a:buSzPts val="2400"/>
              <a:buChar char="•"/>
              <a:defRPr sz="2400"/>
            </a:lvl3pPr>
            <a:lvl4pPr marL="1828800" lvl="3" indent="-355600" algn="r" rtl="1">
              <a:spcBef>
                <a:spcPts val="400"/>
              </a:spcBef>
              <a:spcAft>
                <a:spcPts val="0"/>
              </a:spcAft>
              <a:buClr>
                <a:schemeClr val="dk1"/>
              </a:buClr>
              <a:buSzPts val="2000"/>
              <a:buChar char="–"/>
              <a:defRPr sz="2000"/>
            </a:lvl4pPr>
            <a:lvl5pPr marL="2286000" lvl="4" indent="-355600" algn="r" rtl="1">
              <a:spcBef>
                <a:spcPts val="400"/>
              </a:spcBef>
              <a:spcAft>
                <a:spcPts val="0"/>
              </a:spcAft>
              <a:buClr>
                <a:schemeClr val="dk1"/>
              </a:buClr>
              <a:buSzPts val="2000"/>
              <a:buChar char="»"/>
              <a:defRPr sz="2000"/>
            </a:lvl5pPr>
            <a:lvl6pPr marL="2743200" lvl="5" indent="-355600" algn="r" rtl="1">
              <a:spcBef>
                <a:spcPts val="400"/>
              </a:spcBef>
              <a:spcAft>
                <a:spcPts val="0"/>
              </a:spcAft>
              <a:buClr>
                <a:schemeClr val="dk1"/>
              </a:buClr>
              <a:buSzPts val="2000"/>
              <a:buChar char="•"/>
              <a:defRPr sz="2000"/>
            </a:lvl6pPr>
            <a:lvl7pPr marL="3200400" lvl="6" indent="-355600" algn="r" rtl="1">
              <a:spcBef>
                <a:spcPts val="400"/>
              </a:spcBef>
              <a:spcAft>
                <a:spcPts val="0"/>
              </a:spcAft>
              <a:buClr>
                <a:schemeClr val="dk1"/>
              </a:buClr>
              <a:buSzPts val="2000"/>
              <a:buChar char="•"/>
              <a:defRPr sz="2000"/>
            </a:lvl7pPr>
            <a:lvl8pPr marL="3657600" lvl="7" indent="-355600" algn="r" rtl="1">
              <a:spcBef>
                <a:spcPts val="400"/>
              </a:spcBef>
              <a:spcAft>
                <a:spcPts val="0"/>
              </a:spcAft>
              <a:buClr>
                <a:schemeClr val="dk1"/>
              </a:buClr>
              <a:buSzPts val="2000"/>
              <a:buChar char="•"/>
              <a:defRPr sz="2000"/>
            </a:lvl8pPr>
            <a:lvl9pPr marL="4114800" lvl="8" indent="-355600" algn="r" rtl="1">
              <a:spcBef>
                <a:spcPts val="4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457200" y="1076325"/>
            <a:ext cx="3008400" cy="3518400"/>
          </a:xfrm>
          <a:prstGeom prst="rect">
            <a:avLst/>
          </a:prstGeom>
          <a:noFill/>
          <a:ln>
            <a:noFill/>
          </a:ln>
        </p:spPr>
        <p:txBody>
          <a:bodyPr spcFirstLastPara="1" wrap="square" lIns="91425" tIns="45700" rIns="91425" bIns="45700" anchor="t" anchorCtr="0">
            <a:noAutofit/>
          </a:bodyPr>
          <a:lstStyle>
            <a:lvl1pPr marL="457200" lvl="0" indent="-228600" algn="r" rtl="1">
              <a:spcBef>
                <a:spcPts val="280"/>
              </a:spcBef>
              <a:spcAft>
                <a:spcPts val="0"/>
              </a:spcAft>
              <a:buClr>
                <a:schemeClr val="dk1"/>
              </a:buClr>
              <a:buSzPts val="1400"/>
              <a:buNone/>
              <a:defRPr sz="1400"/>
            </a:lvl1pPr>
            <a:lvl2pPr marL="914400" lvl="1" indent="-228600" algn="r" rtl="1">
              <a:spcBef>
                <a:spcPts val="240"/>
              </a:spcBef>
              <a:spcAft>
                <a:spcPts val="0"/>
              </a:spcAft>
              <a:buClr>
                <a:schemeClr val="dk1"/>
              </a:buClr>
              <a:buSzPts val="1200"/>
              <a:buNone/>
              <a:defRPr sz="1200"/>
            </a:lvl2pPr>
            <a:lvl3pPr marL="1371600" lvl="2" indent="-228600" algn="r" rtl="1">
              <a:spcBef>
                <a:spcPts val="200"/>
              </a:spcBef>
              <a:spcAft>
                <a:spcPts val="0"/>
              </a:spcAft>
              <a:buClr>
                <a:schemeClr val="dk1"/>
              </a:buClr>
              <a:buSzPts val="1000"/>
              <a:buNone/>
              <a:defRPr sz="1000"/>
            </a:lvl3pPr>
            <a:lvl4pPr marL="1828800" lvl="3" indent="-228600" algn="r" rtl="1">
              <a:spcBef>
                <a:spcPts val="180"/>
              </a:spcBef>
              <a:spcAft>
                <a:spcPts val="0"/>
              </a:spcAft>
              <a:buClr>
                <a:schemeClr val="dk1"/>
              </a:buClr>
              <a:buSzPts val="900"/>
              <a:buNone/>
              <a:defRPr sz="900"/>
            </a:lvl4pPr>
            <a:lvl5pPr marL="2286000" lvl="4" indent="-228600" algn="r" rtl="1">
              <a:spcBef>
                <a:spcPts val="180"/>
              </a:spcBef>
              <a:spcAft>
                <a:spcPts val="0"/>
              </a:spcAft>
              <a:buClr>
                <a:schemeClr val="dk1"/>
              </a:buClr>
              <a:buSzPts val="900"/>
              <a:buNone/>
              <a:defRPr sz="900"/>
            </a:lvl5pPr>
            <a:lvl6pPr marL="2743200" lvl="5" indent="-228600" algn="r" rtl="1">
              <a:spcBef>
                <a:spcPts val="180"/>
              </a:spcBef>
              <a:spcAft>
                <a:spcPts val="0"/>
              </a:spcAft>
              <a:buClr>
                <a:schemeClr val="dk1"/>
              </a:buClr>
              <a:buSzPts val="900"/>
              <a:buNone/>
              <a:defRPr sz="900"/>
            </a:lvl6pPr>
            <a:lvl7pPr marL="3200400" lvl="6" indent="-228600" algn="r" rtl="1">
              <a:spcBef>
                <a:spcPts val="180"/>
              </a:spcBef>
              <a:spcAft>
                <a:spcPts val="0"/>
              </a:spcAft>
              <a:buClr>
                <a:schemeClr val="dk1"/>
              </a:buClr>
              <a:buSzPts val="900"/>
              <a:buNone/>
              <a:defRPr sz="900"/>
            </a:lvl7pPr>
            <a:lvl8pPr marL="3657600" lvl="7" indent="-228600" algn="r" rtl="1">
              <a:spcBef>
                <a:spcPts val="180"/>
              </a:spcBef>
              <a:spcAft>
                <a:spcPts val="0"/>
              </a:spcAft>
              <a:buClr>
                <a:schemeClr val="dk1"/>
              </a:buClr>
              <a:buSzPts val="900"/>
              <a:buNone/>
              <a:defRPr sz="900"/>
            </a:lvl8pPr>
            <a:lvl9pPr marL="4114800" lvl="8" indent="-228600" algn="r" rtl="1">
              <a:spcBef>
                <a:spcPts val="180"/>
              </a:spcBef>
              <a:spcAft>
                <a:spcPts val="0"/>
              </a:spcAft>
              <a:buClr>
                <a:schemeClr val="dk1"/>
              </a:buClr>
              <a:buSzPts val="900"/>
              <a:buNone/>
              <a:defRPr sz="900"/>
            </a:lvl9pPr>
          </a:lstStyle>
          <a:p>
            <a:endParaRPr/>
          </a:p>
        </p:txBody>
      </p:sp>
      <p:sp>
        <p:nvSpPr>
          <p:cNvPr id="62" name="Google Shape;62;p9"/>
          <p:cNvSpPr txBox="1">
            <a:spLocks noGrp="1"/>
          </p:cNvSpPr>
          <p:nvPr>
            <p:ph type="dt" idx="10"/>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L="0" lvl="0" indent="0" algn="l" rtl="1">
              <a:spcBef>
                <a:spcPts val="0"/>
              </a:spcBef>
              <a:buNone/>
              <a:defRPr/>
            </a:lvl1pPr>
            <a:lvl2pPr marL="0" lvl="1" indent="0" algn="l" rtl="1">
              <a:spcBef>
                <a:spcPts val="0"/>
              </a:spcBef>
              <a:buNone/>
              <a:defRPr/>
            </a:lvl2pPr>
            <a:lvl3pPr marL="0" lvl="2" indent="0" algn="l" rtl="1">
              <a:spcBef>
                <a:spcPts val="0"/>
              </a:spcBef>
              <a:buNone/>
              <a:defRPr/>
            </a:lvl3pPr>
            <a:lvl4pPr marL="0" lvl="3" indent="0" algn="l" rtl="1">
              <a:spcBef>
                <a:spcPts val="0"/>
              </a:spcBef>
              <a:buNone/>
              <a:defRPr/>
            </a:lvl4pPr>
            <a:lvl5pPr marL="0" lvl="4" indent="0" algn="l" rtl="1">
              <a:spcBef>
                <a:spcPts val="0"/>
              </a:spcBef>
              <a:buNone/>
              <a:defRPr/>
            </a:lvl5pPr>
            <a:lvl6pPr marL="0" lvl="5" indent="0" algn="l" rtl="1">
              <a:spcBef>
                <a:spcPts val="0"/>
              </a:spcBef>
              <a:buNone/>
              <a:defRPr/>
            </a:lvl6pPr>
            <a:lvl7pPr marL="0" lvl="6" indent="0" algn="l" rtl="1">
              <a:spcBef>
                <a:spcPts val="0"/>
              </a:spcBef>
              <a:buNone/>
              <a:defRPr/>
            </a:lvl7pPr>
            <a:lvl8pPr marL="0" lvl="7" indent="0" algn="l" rtl="1">
              <a:spcBef>
                <a:spcPts val="0"/>
              </a:spcBef>
              <a:buNone/>
              <a:defRPr/>
            </a:lvl8pPr>
            <a:lvl9pPr marL="0" lvl="8" indent="0" algn="l" rtl="1">
              <a:spcBef>
                <a:spcPts val="0"/>
              </a:spcBef>
              <a:buNone/>
              <a:defRPr/>
            </a:lvl9pPr>
          </a:lstStyle>
          <a:p>
            <a:pPr marL="0" lvl="0" indent="0" algn="l" rtl="1">
              <a:spcBef>
                <a:spcPts val="0"/>
              </a:spcBef>
              <a:spcAft>
                <a:spcPts val="0"/>
              </a:spcAft>
              <a:buNone/>
            </a:pPr>
            <a:fld id="{00000000-1234-1234-1234-123412341234}" type="slidenum">
              <a:rPr lang="fa-I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1792288" y="3600450"/>
            <a:ext cx="5486400" cy="425100"/>
          </a:xfrm>
          <a:prstGeom prst="rect">
            <a:avLst/>
          </a:prstGeom>
          <a:noFill/>
          <a:ln>
            <a:noFill/>
          </a:ln>
        </p:spPr>
        <p:txBody>
          <a:bodyPr spcFirstLastPara="1" wrap="square" lIns="91425" tIns="45700" rIns="91425" bIns="45700" anchor="b" anchorCtr="0">
            <a:noAutofit/>
          </a:bodyPr>
          <a:lstStyle>
            <a:lvl1pPr lvl="0" algn="r" rtl="1">
              <a:spcBef>
                <a:spcPts val="0"/>
              </a:spcBef>
              <a:spcAft>
                <a:spcPts val="0"/>
              </a:spcAft>
              <a:buClr>
                <a:schemeClr val="dk1"/>
              </a:buClr>
              <a:buSzPts val="2000"/>
              <a:buFont typeface="Calibri"/>
              <a:buNone/>
              <a:defRPr sz="2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7" name="Google Shape;67;p10"/>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Autofit/>
          </a:bodyPr>
          <a:lstStyle>
            <a:lvl1pPr marR="0" lvl="0" algn="r" rtl="1">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r" rtl="1">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r" rtl="1">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r" rtl="1">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r" rtl="1">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r" rtl="1">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r" rtl="1">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r" rtl="1">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r" rtl="1">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1792288" y="4025503"/>
            <a:ext cx="5486400" cy="603600"/>
          </a:xfrm>
          <a:prstGeom prst="rect">
            <a:avLst/>
          </a:prstGeom>
          <a:noFill/>
          <a:ln>
            <a:noFill/>
          </a:ln>
        </p:spPr>
        <p:txBody>
          <a:bodyPr spcFirstLastPara="1" wrap="square" lIns="91425" tIns="45700" rIns="91425" bIns="45700" anchor="t" anchorCtr="0">
            <a:noAutofit/>
          </a:bodyPr>
          <a:lstStyle>
            <a:lvl1pPr marL="457200" lvl="0" indent="-228600" algn="r" rtl="1">
              <a:spcBef>
                <a:spcPts val="280"/>
              </a:spcBef>
              <a:spcAft>
                <a:spcPts val="0"/>
              </a:spcAft>
              <a:buClr>
                <a:schemeClr val="dk1"/>
              </a:buClr>
              <a:buSzPts val="1400"/>
              <a:buNone/>
              <a:defRPr sz="1400"/>
            </a:lvl1pPr>
            <a:lvl2pPr marL="914400" lvl="1" indent="-228600" algn="r" rtl="1">
              <a:spcBef>
                <a:spcPts val="240"/>
              </a:spcBef>
              <a:spcAft>
                <a:spcPts val="0"/>
              </a:spcAft>
              <a:buClr>
                <a:schemeClr val="dk1"/>
              </a:buClr>
              <a:buSzPts val="1200"/>
              <a:buNone/>
              <a:defRPr sz="1200"/>
            </a:lvl2pPr>
            <a:lvl3pPr marL="1371600" lvl="2" indent="-228600" algn="r" rtl="1">
              <a:spcBef>
                <a:spcPts val="200"/>
              </a:spcBef>
              <a:spcAft>
                <a:spcPts val="0"/>
              </a:spcAft>
              <a:buClr>
                <a:schemeClr val="dk1"/>
              </a:buClr>
              <a:buSzPts val="1000"/>
              <a:buNone/>
              <a:defRPr sz="1000"/>
            </a:lvl3pPr>
            <a:lvl4pPr marL="1828800" lvl="3" indent="-228600" algn="r" rtl="1">
              <a:spcBef>
                <a:spcPts val="180"/>
              </a:spcBef>
              <a:spcAft>
                <a:spcPts val="0"/>
              </a:spcAft>
              <a:buClr>
                <a:schemeClr val="dk1"/>
              </a:buClr>
              <a:buSzPts val="900"/>
              <a:buNone/>
              <a:defRPr sz="900"/>
            </a:lvl4pPr>
            <a:lvl5pPr marL="2286000" lvl="4" indent="-228600" algn="r" rtl="1">
              <a:spcBef>
                <a:spcPts val="180"/>
              </a:spcBef>
              <a:spcAft>
                <a:spcPts val="0"/>
              </a:spcAft>
              <a:buClr>
                <a:schemeClr val="dk1"/>
              </a:buClr>
              <a:buSzPts val="900"/>
              <a:buNone/>
              <a:defRPr sz="900"/>
            </a:lvl5pPr>
            <a:lvl6pPr marL="2743200" lvl="5" indent="-228600" algn="r" rtl="1">
              <a:spcBef>
                <a:spcPts val="180"/>
              </a:spcBef>
              <a:spcAft>
                <a:spcPts val="0"/>
              </a:spcAft>
              <a:buClr>
                <a:schemeClr val="dk1"/>
              </a:buClr>
              <a:buSzPts val="900"/>
              <a:buNone/>
              <a:defRPr sz="900"/>
            </a:lvl6pPr>
            <a:lvl7pPr marL="3200400" lvl="6" indent="-228600" algn="r" rtl="1">
              <a:spcBef>
                <a:spcPts val="180"/>
              </a:spcBef>
              <a:spcAft>
                <a:spcPts val="0"/>
              </a:spcAft>
              <a:buClr>
                <a:schemeClr val="dk1"/>
              </a:buClr>
              <a:buSzPts val="900"/>
              <a:buNone/>
              <a:defRPr sz="900"/>
            </a:lvl7pPr>
            <a:lvl8pPr marL="3657600" lvl="7" indent="-228600" algn="r" rtl="1">
              <a:spcBef>
                <a:spcPts val="180"/>
              </a:spcBef>
              <a:spcAft>
                <a:spcPts val="0"/>
              </a:spcAft>
              <a:buClr>
                <a:schemeClr val="dk1"/>
              </a:buClr>
              <a:buSzPts val="900"/>
              <a:buNone/>
              <a:defRPr sz="900"/>
            </a:lvl8pPr>
            <a:lvl9pPr marL="4114800" lvl="8" indent="-228600" algn="r" rtl="1">
              <a:spcBef>
                <a:spcPts val="180"/>
              </a:spcBef>
              <a:spcAft>
                <a:spcPts val="0"/>
              </a:spcAft>
              <a:buClr>
                <a:schemeClr val="dk1"/>
              </a:buClr>
              <a:buSzPts val="900"/>
              <a:buNone/>
              <a:defRPr sz="900"/>
            </a:lvl9pPr>
          </a:lstStyle>
          <a:p>
            <a:endParaRPr/>
          </a:p>
        </p:txBody>
      </p:sp>
      <p:sp>
        <p:nvSpPr>
          <p:cNvPr id="69" name="Google Shape;69;p10"/>
          <p:cNvSpPr txBox="1">
            <a:spLocks noGrp="1"/>
          </p:cNvSpPr>
          <p:nvPr>
            <p:ph type="dt" idx="10"/>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L="0" lvl="0" indent="0" algn="l" rtl="1">
              <a:spcBef>
                <a:spcPts val="0"/>
              </a:spcBef>
              <a:buNone/>
              <a:defRPr/>
            </a:lvl1pPr>
            <a:lvl2pPr marL="0" lvl="1" indent="0" algn="l" rtl="1">
              <a:spcBef>
                <a:spcPts val="0"/>
              </a:spcBef>
              <a:buNone/>
              <a:defRPr/>
            </a:lvl2pPr>
            <a:lvl3pPr marL="0" lvl="2" indent="0" algn="l" rtl="1">
              <a:spcBef>
                <a:spcPts val="0"/>
              </a:spcBef>
              <a:buNone/>
              <a:defRPr/>
            </a:lvl3pPr>
            <a:lvl4pPr marL="0" lvl="3" indent="0" algn="l" rtl="1">
              <a:spcBef>
                <a:spcPts val="0"/>
              </a:spcBef>
              <a:buNone/>
              <a:defRPr/>
            </a:lvl4pPr>
            <a:lvl5pPr marL="0" lvl="4" indent="0" algn="l" rtl="1">
              <a:spcBef>
                <a:spcPts val="0"/>
              </a:spcBef>
              <a:buNone/>
              <a:defRPr/>
            </a:lvl5pPr>
            <a:lvl6pPr marL="0" lvl="5" indent="0" algn="l" rtl="1">
              <a:spcBef>
                <a:spcPts val="0"/>
              </a:spcBef>
              <a:buNone/>
              <a:defRPr/>
            </a:lvl6pPr>
            <a:lvl7pPr marL="0" lvl="6" indent="0" algn="l" rtl="1">
              <a:spcBef>
                <a:spcPts val="0"/>
              </a:spcBef>
              <a:buNone/>
              <a:defRPr/>
            </a:lvl7pPr>
            <a:lvl8pPr marL="0" lvl="7" indent="0" algn="l" rtl="1">
              <a:spcBef>
                <a:spcPts val="0"/>
              </a:spcBef>
              <a:buNone/>
              <a:defRPr/>
            </a:lvl8pPr>
            <a:lvl9pPr marL="0" lvl="8" indent="0" algn="l" rtl="1">
              <a:spcBef>
                <a:spcPts val="0"/>
              </a:spcBef>
              <a:buNone/>
              <a:defRPr/>
            </a:lvl9pPr>
          </a:lstStyle>
          <a:p>
            <a:pPr marL="0" lvl="0" indent="0" algn="l" rtl="1">
              <a:spcBef>
                <a:spcPts val="0"/>
              </a:spcBef>
              <a:spcAft>
                <a:spcPts val="0"/>
              </a:spcAft>
              <a:buNone/>
            </a:pPr>
            <a:fld id="{00000000-1234-1234-1234-123412341234}" type="slidenum">
              <a:rPr lang="fa-I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marR="0" lvl="0" algn="ctr" rtl="1">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marR="0" lvl="0" indent="-431800" algn="r" rtl="1">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r" rtl="1">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r" rtl="1">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r" rtl="1">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r" rtl="1">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r" rtl="1">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r" rtl="1">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r" rtl="1">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r" rtl="1">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R="0" lvl="0" algn="r" rtl="1">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marR="0" lvl="0" algn="ctr" rtl="1">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l" rtl="1">
              <a:spcBef>
                <a:spcPts val="0"/>
              </a:spcBef>
              <a:buNone/>
              <a:defRPr sz="1200" b="0" i="0" u="none" strike="noStrike" cap="none">
                <a:solidFill>
                  <a:srgbClr val="888888"/>
                </a:solidFill>
                <a:latin typeface="Calibri"/>
                <a:ea typeface="Calibri"/>
                <a:cs typeface="Calibri"/>
                <a:sym typeface="Calibri"/>
              </a:defRPr>
            </a:lvl1pPr>
            <a:lvl2pPr marL="0" marR="0" lvl="1" indent="0" algn="l" rtl="1">
              <a:spcBef>
                <a:spcPts val="0"/>
              </a:spcBef>
              <a:buNone/>
              <a:defRPr sz="1200" b="0" i="0" u="none" strike="noStrike" cap="none">
                <a:solidFill>
                  <a:srgbClr val="888888"/>
                </a:solidFill>
                <a:latin typeface="Calibri"/>
                <a:ea typeface="Calibri"/>
                <a:cs typeface="Calibri"/>
                <a:sym typeface="Calibri"/>
              </a:defRPr>
            </a:lvl2pPr>
            <a:lvl3pPr marL="0" marR="0" lvl="2" indent="0" algn="l" rtl="1">
              <a:spcBef>
                <a:spcPts val="0"/>
              </a:spcBef>
              <a:buNone/>
              <a:defRPr sz="1200" b="0" i="0" u="none" strike="noStrike" cap="none">
                <a:solidFill>
                  <a:srgbClr val="888888"/>
                </a:solidFill>
                <a:latin typeface="Calibri"/>
                <a:ea typeface="Calibri"/>
                <a:cs typeface="Calibri"/>
                <a:sym typeface="Calibri"/>
              </a:defRPr>
            </a:lvl3pPr>
            <a:lvl4pPr marL="0" marR="0" lvl="3" indent="0" algn="l" rtl="1">
              <a:spcBef>
                <a:spcPts val="0"/>
              </a:spcBef>
              <a:buNone/>
              <a:defRPr sz="1200" b="0" i="0" u="none" strike="noStrike" cap="none">
                <a:solidFill>
                  <a:srgbClr val="888888"/>
                </a:solidFill>
                <a:latin typeface="Calibri"/>
                <a:ea typeface="Calibri"/>
                <a:cs typeface="Calibri"/>
                <a:sym typeface="Calibri"/>
              </a:defRPr>
            </a:lvl4pPr>
            <a:lvl5pPr marL="0" marR="0" lvl="4" indent="0" algn="l" rtl="1">
              <a:spcBef>
                <a:spcPts val="0"/>
              </a:spcBef>
              <a:buNone/>
              <a:defRPr sz="1200" b="0" i="0" u="none" strike="noStrike" cap="none">
                <a:solidFill>
                  <a:srgbClr val="888888"/>
                </a:solidFill>
                <a:latin typeface="Calibri"/>
                <a:ea typeface="Calibri"/>
                <a:cs typeface="Calibri"/>
                <a:sym typeface="Calibri"/>
              </a:defRPr>
            </a:lvl5pPr>
            <a:lvl6pPr marL="0" marR="0" lvl="5" indent="0" algn="l" rtl="1">
              <a:spcBef>
                <a:spcPts val="0"/>
              </a:spcBef>
              <a:buNone/>
              <a:defRPr sz="1200" b="0" i="0" u="none" strike="noStrike" cap="none">
                <a:solidFill>
                  <a:srgbClr val="888888"/>
                </a:solidFill>
                <a:latin typeface="Calibri"/>
                <a:ea typeface="Calibri"/>
                <a:cs typeface="Calibri"/>
                <a:sym typeface="Calibri"/>
              </a:defRPr>
            </a:lvl6pPr>
            <a:lvl7pPr marL="0" marR="0" lvl="6" indent="0" algn="l" rtl="1">
              <a:spcBef>
                <a:spcPts val="0"/>
              </a:spcBef>
              <a:buNone/>
              <a:defRPr sz="1200" b="0" i="0" u="none" strike="noStrike" cap="none">
                <a:solidFill>
                  <a:srgbClr val="888888"/>
                </a:solidFill>
                <a:latin typeface="Calibri"/>
                <a:ea typeface="Calibri"/>
                <a:cs typeface="Calibri"/>
                <a:sym typeface="Calibri"/>
              </a:defRPr>
            </a:lvl7pPr>
            <a:lvl8pPr marL="0" marR="0" lvl="7" indent="0" algn="l" rtl="1">
              <a:spcBef>
                <a:spcPts val="0"/>
              </a:spcBef>
              <a:buNone/>
              <a:defRPr sz="1200" b="0" i="0" u="none" strike="noStrike" cap="none">
                <a:solidFill>
                  <a:srgbClr val="888888"/>
                </a:solidFill>
                <a:latin typeface="Calibri"/>
                <a:ea typeface="Calibri"/>
                <a:cs typeface="Calibri"/>
                <a:sym typeface="Calibri"/>
              </a:defRPr>
            </a:lvl8pPr>
            <a:lvl9pPr marL="0" marR="0" lvl="8" indent="0" algn="l" rtl="1">
              <a:spcBef>
                <a:spcPts val="0"/>
              </a:spcBef>
              <a:buNone/>
              <a:defRPr sz="1200" b="0" i="0" u="none" strike="noStrike" cap="none">
                <a:solidFill>
                  <a:srgbClr val="888888"/>
                </a:solidFill>
                <a:latin typeface="Calibri"/>
                <a:ea typeface="Calibri"/>
                <a:cs typeface="Calibri"/>
                <a:sym typeface="Calibri"/>
              </a:defRPr>
            </a:lvl9pPr>
          </a:lstStyle>
          <a:p>
            <a:pPr marL="0" lvl="0" indent="0" algn="l" rtl="1">
              <a:spcBef>
                <a:spcPts val="0"/>
              </a:spcBef>
              <a:spcAft>
                <a:spcPts val="0"/>
              </a:spcAft>
              <a:buNone/>
            </a:pPr>
            <a:fld id="{00000000-1234-1234-1234-123412341234}" type="slidenum">
              <a:rPr lang="fa-I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jp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p:nvPr/>
        </p:nvSpPr>
        <p:spPr>
          <a:xfrm>
            <a:off x="0" y="533050"/>
            <a:ext cx="2505900" cy="3443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fa-IR" sz="1500">
                <a:latin typeface="Times New Roman"/>
                <a:ea typeface="Times New Roman"/>
                <a:cs typeface="Times New Roman"/>
                <a:sym typeface="Times New Roman"/>
              </a:rPr>
              <a:t>Report</a:t>
            </a:r>
            <a:endParaRPr sz="1500">
              <a:latin typeface="Times New Roman"/>
              <a:ea typeface="Times New Roman"/>
              <a:cs typeface="Times New Roman"/>
              <a:sym typeface="Times New Roman"/>
            </a:endParaRPr>
          </a:p>
          <a:p>
            <a:pPr marL="0" marR="0" lvl="0" indent="0" algn="ctr" rtl="0">
              <a:lnSpc>
                <a:spcPct val="100000"/>
              </a:lnSpc>
              <a:spcBef>
                <a:spcPts val="1000"/>
              </a:spcBef>
              <a:spcAft>
                <a:spcPts val="0"/>
              </a:spcAft>
              <a:buNone/>
            </a:pPr>
            <a:r>
              <a:rPr lang="fa-IR" sz="1500" b="1">
                <a:latin typeface="Times New Roman"/>
                <a:ea typeface="Times New Roman"/>
                <a:cs typeface="Times New Roman"/>
                <a:sym typeface="Times New Roman"/>
              </a:rPr>
              <a:t> </a:t>
            </a:r>
            <a:endParaRPr sz="1500" b="1">
              <a:latin typeface="Times New Roman"/>
              <a:ea typeface="Times New Roman"/>
              <a:cs typeface="Times New Roman"/>
              <a:sym typeface="Times New Roman"/>
            </a:endParaRPr>
          </a:p>
          <a:p>
            <a:pPr marL="0" marR="0" lvl="0" indent="0" algn="ctr" rtl="0">
              <a:lnSpc>
                <a:spcPct val="100000"/>
              </a:lnSpc>
              <a:spcBef>
                <a:spcPts val="1000"/>
              </a:spcBef>
              <a:spcAft>
                <a:spcPts val="0"/>
              </a:spcAft>
              <a:buNone/>
            </a:pPr>
            <a:r>
              <a:rPr lang="fa-IR" sz="1700" b="1">
                <a:latin typeface="Times New Roman"/>
                <a:ea typeface="Times New Roman"/>
                <a:cs typeface="Times New Roman"/>
                <a:sym typeface="Times New Roman"/>
              </a:rPr>
              <a:t>Summer Project</a:t>
            </a:r>
            <a:endParaRPr sz="1700" b="1">
              <a:latin typeface="Times New Roman"/>
              <a:ea typeface="Times New Roman"/>
              <a:cs typeface="Times New Roman"/>
              <a:sym typeface="Times New Roman"/>
            </a:endParaRPr>
          </a:p>
          <a:p>
            <a:pPr marL="0" marR="0" lvl="0" indent="0" algn="ctr" rtl="0">
              <a:lnSpc>
                <a:spcPct val="100000"/>
              </a:lnSpc>
              <a:spcBef>
                <a:spcPts val="1000"/>
              </a:spcBef>
              <a:spcAft>
                <a:spcPts val="0"/>
              </a:spcAft>
              <a:buNone/>
            </a:pPr>
            <a:endParaRPr sz="1700" b="1">
              <a:latin typeface="Times New Roman"/>
              <a:ea typeface="Times New Roman"/>
              <a:cs typeface="Times New Roman"/>
              <a:sym typeface="Times New Roman"/>
            </a:endParaRPr>
          </a:p>
          <a:p>
            <a:pPr marL="0" lvl="0" indent="0" algn="ctr" rtl="0">
              <a:lnSpc>
                <a:spcPct val="100000"/>
              </a:lnSpc>
              <a:spcBef>
                <a:spcPts val="1000"/>
              </a:spcBef>
              <a:spcAft>
                <a:spcPts val="0"/>
              </a:spcAft>
              <a:buNone/>
            </a:pPr>
            <a:endParaRPr sz="300">
              <a:latin typeface="Times New Roman"/>
              <a:ea typeface="Times New Roman"/>
              <a:cs typeface="Times New Roman"/>
              <a:sym typeface="Times New Roman"/>
            </a:endParaRPr>
          </a:p>
          <a:p>
            <a:pPr marL="0" lvl="0" indent="0" algn="ctr" rtl="0">
              <a:lnSpc>
                <a:spcPct val="100000"/>
              </a:lnSpc>
              <a:spcBef>
                <a:spcPts val="1000"/>
              </a:spcBef>
              <a:spcAft>
                <a:spcPts val="0"/>
              </a:spcAft>
              <a:buNone/>
            </a:pPr>
            <a:r>
              <a:rPr lang="fa-IR" sz="1700">
                <a:latin typeface="Times New Roman"/>
                <a:ea typeface="Times New Roman"/>
                <a:cs typeface="Times New Roman"/>
                <a:sym typeface="Times New Roman"/>
              </a:rPr>
              <a:t>Alireza Motazedian</a:t>
            </a:r>
            <a:endParaRPr sz="1700">
              <a:latin typeface="Times New Roman"/>
              <a:ea typeface="Times New Roman"/>
              <a:cs typeface="Times New Roman"/>
              <a:sym typeface="Times New Roman"/>
            </a:endParaRPr>
          </a:p>
          <a:p>
            <a:pPr marL="0" lvl="0" indent="0" algn="ctr" rtl="0">
              <a:lnSpc>
                <a:spcPct val="100000"/>
              </a:lnSpc>
              <a:spcBef>
                <a:spcPts val="1000"/>
              </a:spcBef>
              <a:spcAft>
                <a:spcPts val="0"/>
              </a:spcAft>
              <a:buNone/>
            </a:pPr>
            <a:endParaRPr sz="1700">
              <a:latin typeface="Times New Roman"/>
              <a:ea typeface="Times New Roman"/>
              <a:cs typeface="Times New Roman"/>
              <a:sym typeface="Times New Roman"/>
            </a:endParaRPr>
          </a:p>
          <a:p>
            <a:pPr marL="0" lvl="0" indent="0" algn="l" rtl="0">
              <a:spcBef>
                <a:spcPts val="0"/>
              </a:spcBef>
              <a:spcAft>
                <a:spcPts val="0"/>
              </a:spcAft>
              <a:buNone/>
            </a:pPr>
            <a:endParaRPr sz="1800">
              <a:latin typeface="Times New Roman"/>
              <a:ea typeface="Times New Roman"/>
              <a:cs typeface="Times New Roman"/>
              <a:sym typeface="Times New Roman"/>
            </a:endParaRPr>
          </a:p>
          <a:p>
            <a:pPr marL="0" lvl="0" indent="0" algn="ctr" rtl="0">
              <a:spcBef>
                <a:spcPts val="0"/>
              </a:spcBef>
              <a:spcAft>
                <a:spcPts val="0"/>
              </a:spcAft>
              <a:buNone/>
            </a:pPr>
            <a:r>
              <a:rPr lang="fa-IR">
                <a:latin typeface="Times New Roman"/>
                <a:ea typeface="Times New Roman"/>
                <a:cs typeface="Times New Roman"/>
                <a:sym typeface="Times New Roman"/>
              </a:rPr>
              <a:t>Advisor:</a:t>
            </a:r>
            <a:endParaRPr>
              <a:latin typeface="Times New Roman"/>
              <a:ea typeface="Times New Roman"/>
              <a:cs typeface="Times New Roman"/>
              <a:sym typeface="Times New Roman"/>
            </a:endParaRPr>
          </a:p>
          <a:p>
            <a:pPr marL="0" lvl="0" indent="0" algn="ctr" rtl="0">
              <a:spcBef>
                <a:spcPts val="0"/>
              </a:spcBef>
              <a:spcAft>
                <a:spcPts val="0"/>
              </a:spcAft>
              <a:buNone/>
            </a:pPr>
            <a:r>
              <a:rPr lang="fa-IR">
                <a:solidFill>
                  <a:schemeClr val="dk1"/>
                </a:solidFill>
                <a:latin typeface="Times New Roman"/>
                <a:ea typeface="Times New Roman"/>
                <a:cs typeface="Times New Roman"/>
                <a:sym typeface="Times New Roman"/>
              </a:rPr>
              <a:t>Prof. MD Shaad Mahmud</a:t>
            </a:r>
            <a:endParaRPr sz="1800">
              <a:latin typeface="Times New Roman"/>
              <a:ea typeface="Times New Roman"/>
              <a:cs typeface="Times New Roman"/>
              <a:sym typeface="Times New Roman"/>
            </a:endParaRPr>
          </a:p>
        </p:txBody>
      </p:sp>
      <p:pic>
        <p:nvPicPr>
          <p:cNvPr id="90" name="Google Shape;90;p13"/>
          <p:cNvPicPr preferRelativeResize="0"/>
          <p:nvPr/>
        </p:nvPicPr>
        <p:blipFill>
          <a:blip r:embed="rId3">
            <a:alphaModFix/>
          </a:blip>
          <a:stretch>
            <a:fillRect/>
          </a:stretch>
        </p:blipFill>
        <p:spPr>
          <a:xfrm>
            <a:off x="643949" y="4250363"/>
            <a:ext cx="1535700" cy="408575"/>
          </a:xfrm>
          <a:prstGeom prst="rect">
            <a:avLst/>
          </a:prstGeom>
          <a:noFill/>
          <a:ln>
            <a:noFill/>
          </a:ln>
        </p:spPr>
      </p:pic>
      <p:pic>
        <p:nvPicPr>
          <p:cNvPr id="91" name="Google Shape;91;p13"/>
          <p:cNvPicPr preferRelativeResize="0"/>
          <p:nvPr/>
        </p:nvPicPr>
        <p:blipFill>
          <a:blip r:embed="rId4">
            <a:alphaModFix/>
          </a:blip>
          <a:stretch>
            <a:fillRect/>
          </a:stretch>
        </p:blipFill>
        <p:spPr>
          <a:xfrm>
            <a:off x="2618675" y="505350"/>
            <a:ext cx="6379950" cy="42366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2"/>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Physics-Informed Machine Learning</a:t>
            </a:r>
            <a:endParaRPr sz="2200" b="1">
              <a:solidFill>
                <a:srgbClr val="D313AA"/>
              </a:solidFill>
              <a:latin typeface="Times New Roman"/>
              <a:ea typeface="Times New Roman"/>
              <a:cs typeface="Times New Roman"/>
              <a:sym typeface="Times New Roman"/>
            </a:endParaRPr>
          </a:p>
        </p:txBody>
      </p:sp>
      <p:sp>
        <p:nvSpPr>
          <p:cNvPr id="166" name="Google Shape;166;p22"/>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167" name="Google Shape;167;p22"/>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1</a:t>
            </a:r>
            <a:endParaRPr sz="2200" b="1" i="0" u="none" strike="noStrike" cap="none">
              <a:solidFill>
                <a:schemeClr val="dk1"/>
              </a:solidFill>
              <a:latin typeface="Arial"/>
              <a:ea typeface="Arial"/>
              <a:cs typeface="Arial"/>
              <a:sym typeface="Arial"/>
            </a:endParaRPr>
          </a:p>
        </p:txBody>
      </p:sp>
      <p:pic>
        <p:nvPicPr>
          <p:cNvPr id="168" name="Google Shape;168;p22"/>
          <p:cNvPicPr preferRelativeResize="0"/>
          <p:nvPr/>
        </p:nvPicPr>
        <p:blipFill>
          <a:blip r:embed="rId4">
            <a:alphaModFix/>
          </a:blip>
          <a:stretch>
            <a:fillRect/>
          </a:stretch>
        </p:blipFill>
        <p:spPr>
          <a:xfrm>
            <a:off x="3766875" y="748250"/>
            <a:ext cx="5288125" cy="2922924"/>
          </a:xfrm>
          <a:prstGeom prst="rect">
            <a:avLst/>
          </a:prstGeom>
          <a:noFill/>
          <a:ln>
            <a:noFill/>
          </a:ln>
        </p:spPr>
      </p:pic>
      <p:sp>
        <p:nvSpPr>
          <p:cNvPr id="169" name="Google Shape;169;p22"/>
          <p:cNvSpPr txBox="1"/>
          <p:nvPr/>
        </p:nvSpPr>
        <p:spPr>
          <a:xfrm>
            <a:off x="51425" y="748250"/>
            <a:ext cx="4044000" cy="35094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Introduction: </a:t>
            </a:r>
            <a:endParaRPr sz="1800">
              <a:solidFill>
                <a:schemeClr val="dk1"/>
              </a:solidFill>
              <a:highlight>
                <a:srgbClr val="F9F9FE"/>
              </a:highlight>
              <a:latin typeface="Calibri"/>
              <a:ea typeface="Calibri"/>
              <a:cs typeface="Calibri"/>
              <a:sym typeface="Calibri"/>
            </a:endParaRPr>
          </a:p>
          <a:p>
            <a:pPr marL="457200" lvl="0" indent="0" algn="l" rtl="0">
              <a:spcBef>
                <a:spcPts val="0"/>
              </a:spcBef>
              <a:spcAft>
                <a:spcPts val="0"/>
              </a:spcAft>
              <a:buNone/>
            </a:pPr>
            <a:endParaRPr sz="1800">
              <a:solidFill>
                <a:schemeClr val="dk1"/>
              </a:solidFill>
              <a:highlight>
                <a:srgbClr val="F9F9FE"/>
              </a:highlight>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Problem Formulation: </a:t>
            </a:r>
            <a:endParaRPr sz="1800">
              <a:solidFill>
                <a:schemeClr val="dk1"/>
              </a:solidFill>
              <a:highlight>
                <a:srgbClr val="F9F9FE"/>
              </a:highlight>
              <a:latin typeface="Calibri"/>
              <a:ea typeface="Calibri"/>
              <a:cs typeface="Calibri"/>
              <a:sym typeface="Calibri"/>
            </a:endParaRPr>
          </a:p>
          <a:p>
            <a:pPr marL="457200" lvl="0" indent="0" algn="l" rtl="0">
              <a:spcBef>
                <a:spcPts val="0"/>
              </a:spcBef>
              <a:spcAft>
                <a:spcPts val="0"/>
              </a:spcAft>
              <a:buNone/>
            </a:pPr>
            <a:endParaRPr sz="1800">
              <a:solidFill>
                <a:schemeClr val="dk1"/>
              </a:solidFill>
              <a:highlight>
                <a:srgbClr val="F9F9FE"/>
              </a:highlight>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Possible Ways towards PIML: </a:t>
            </a:r>
            <a:endParaRPr sz="1800">
              <a:solidFill>
                <a:schemeClr val="dk1"/>
              </a:solidFill>
              <a:highlight>
                <a:srgbClr val="F9F9FE"/>
              </a:highlight>
              <a:latin typeface="Calibri"/>
              <a:ea typeface="Calibri"/>
              <a:cs typeface="Calibri"/>
              <a:sym typeface="Calibri"/>
            </a:endParaRPr>
          </a:p>
          <a:p>
            <a:pPr marL="457200" lvl="0" indent="0" algn="l" rtl="0">
              <a:spcBef>
                <a:spcPts val="0"/>
              </a:spcBef>
              <a:spcAft>
                <a:spcPts val="0"/>
              </a:spcAft>
              <a:buNone/>
            </a:pPr>
            <a:endParaRPr sz="1800">
              <a:solidFill>
                <a:schemeClr val="dk1"/>
              </a:solidFill>
              <a:highlight>
                <a:srgbClr val="F9F9FE"/>
              </a:highlight>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Applications of PIML: </a:t>
            </a:r>
            <a:endParaRPr sz="1800">
              <a:solidFill>
                <a:schemeClr val="dk1"/>
              </a:solidFill>
              <a:highlight>
                <a:srgbClr val="F9F9FE"/>
              </a:highlight>
              <a:latin typeface="Calibri"/>
              <a:ea typeface="Calibri"/>
              <a:cs typeface="Calibri"/>
              <a:sym typeface="Calibri"/>
            </a:endParaRPr>
          </a:p>
          <a:p>
            <a:pPr marL="457200" lvl="0" indent="0" algn="l" rtl="0">
              <a:spcBef>
                <a:spcPts val="0"/>
              </a:spcBef>
              <a:spcAft>
                <a:spcPts val="0"/>
              </a:spcAft>
              <a:buNone/>
            </a:pPr>
            <a:endParaRPr sz="1800">
              <a:solidFill>
                <a:schemeClr val="dk1"/>
              </a:solidFill>
              <a:highlight>
                <a:srgbClr val="F9F9FE"/>
              </a:highlight>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Conclusion: </a:t>
            </a:r>
            <a:endParaRPr sz="1800">
              <a:solidFill>
                <a:schemeClr val="dk1"/>
              </a:solidFill>
              <a:highlight>
                <a:srgbClr val="F9F9FE"/>
              </a:highlight>
              <a:latin typeface="Calibri"/>
              <a:ea typeface="Calibri"/>
              <a:cs typeface="Calibri"/>
              <a:sym typeface="Calibri"/>
            </a:endParaRPr>
          </a:p>
          <a:p>
            <a:pPr marL="457200" lvl="0" indent="0" algn="l" rtl="0">
              <a:spcBef>
                <a:spcPts val="0"/>
              </a:spcBef>
              <a:spcAft>
                <a:spcPts val="0"/>
              </a:spcAft>
              <a:buNone/>
            </a:pP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fa-IR" sz="1800">
                <a:latin typeface="Calibri"/>
                <a:ea typeface="Calibri"/>
                <a:cs typeface="Calibri"/>
                <a:sym typeface="Calibri"/>
              </a:rPr>
              <a:t>What we can learn from this paper about predicting GIC:</a:t>
            </a:r>
            <a:endParaRPr sz="18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3"/>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PIML: Introduction</a:t>
            </a:r>
            <a:endParaRPr sz="2200" b="1">
              <a:solidFill>
                <a:srgbClr val="D313AA"/>
              </a:solidFill>
              <a:latin typeface="Times New Roman"/>
              <a:ea typeface="Times New Roman"/>
              <a:cs typeface="Times New Roman"/>
              <a:sym typeface="Times New Roman"/>
            </a:endParaRPr>
          </a:p>
        </p:txBody>
      </p:sp>
      <p:sp>
        <p:nvSpPr>
          <p:cNvPr id="176" name="Google Shape;176;p23"/>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177" name="Google Shape;177;p23"/>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2</a:t>
            </a:r>
            <a:endParaRPr sz="2200" b="1" i="0" u="none" strike="noStrike" cap="none">
              <a:solidFill>
                <a:schemeClr val="dk1"/>
              </a:solidFill>
              <a:latin typeface="Arial"/>
              <a:ea typeface="Arial"/>
              <a:cs typeface="Arial"/>
              <a:sym typeface="Arial"/>
            </a:endParaRPr>
          </a:p>
        </p:txBody>
      </p:sp>
      <p:pic>
        <p:nvPicPr>
          <p:cNvPr id="178" name="Google Shape;178;p23"/>
          <p:cNvPicPr preferRelativeResize="0"/>
          <p:nvPr/>
        </p:nvPicPr>
        <p:blipFill>
          <a:blip r:embed="rId4">
            <a:alphaModFix/>
          </a:blip>
          <a:stretch>
            <a:fillRect/>
          </a:stretch>
        </p:blipFill>
        <p:spPr>
          <a:xfrm>
            <a:off x="5983375" y="653725"/>
            <a:ext cx="3071626" cy="1697775"/>
          </a:xfrm>
          <a:prstGeom prst="rect">
            <a:avLst/>
          </a:prstGeom>
          <a:noFill/>
          <a:ln>
            <a:noFill/>
          </a:ln>
        </p:spPr>
      </p:pic>
      <p:sp>
        <p:nvSpPr>
          <p:cNvPr id="179" name="Google Shape;179;p23"/>
          <p:cNvSpPr txBox="1"/>
          <p:nvPr/>
        </p:nvSpPr>
        <p:spPr>
          <a:xfrm>
            <a:off x="147875" y="893675"/>
            <a:ext cx="5523000" cy="32325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Traditional machine learning algorithms have limitations in incorporating prior knowledge or constraints about physical systems. </a:t>
            </a:r>
            <a:endParaRPr sz="1800">
              <a:solidFill>
                <a:schemeClr val="dk1"/>
              </a:solidFill>
              <a:highlight>
                <a:srgbClr val="F9F9FE"/>
              </a:highlight>
              <a:latin typeface="Calibri"/>
              <a:ea typeface="Calibri"/>
              <a:cs typeface="Calibri"/>
              <a:sym typeface="Calibri"/>
            </a:endParaRPr>
          </a:p>
          <a:p>
            <a:pPr marL="0" lvl="0" indent="0" algn="l" rtl="0">
              <a:spcBef>
                <a:spcPts val="0"/>
              </a:spcBef>
              <a:spcAft>
                <a:spcPts val="0"/>
              </a:spcAft>
              <a:buNone/>
            </a:pPr>
            <a:endParaRPr sz="1800">
              <a:solidFill>
                <a:schemeClr val="dk1"/>
              </a:solidFill>
              <a:highlight>
                <a:srgbClr val="F9F9FE"/>
              </a:highlight>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Physics-informed machine learning (PIML) is a new approach that seeks to integrate empirical data and physical prior knowledge into machine learning models. </a:t>
            </a:r>
            <a:endParaRPr sz="1800">
              <a:solidFill>
                <a:schemeClr val="dk1"/>
              </a:solidFill>
              <a:highlight>
                <a:srgbClr val="F9F9FE"/>
              </a:highlight>
              <a:latin typeface="Calibri"/>
              <a:ea typeface="Calibri"/>
              <a:cs typeface="Calibri"/>
              <a:sym typeface="Calibri"/>
            </a:endParaRPr>
          </a:p>
          <a:p>
            <a:pPr marL="0" lvl="0" indent="0" algn="l" rtl="0">
              <a:spcBef>
                <a:spcPts val="0"/>
              </a:spcBef>
              <a:spcAft>
                <a:spcPts val="0"/>
              </a:spcAft>
              <a:buNone/>
            </a:pPr>
            <a:endParaRPr sz="1800">
              <a:solidFill>
                <a:schemeClr val="dk1"/>
              </a:solidFill>
              <a:highlight>
                <a:srgbClr val="F9F9FE"/>
              </a:highlight>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The paper presents a survey of recent developments in PIML and discusses its potential applications. </a:t>
            </a:r>
            <a:endParaRPr>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4"/>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PIML: Problem Formulation</a:t>
            </a:r>
            <a:endParaRPr sz="2200" b="1">
              <a:solidFill>
                <a:srgbClr val="D313AA"/>
              </a:solidFill>
              <a:latin typeface="Times New Roman"/>
              <a:ea typeface="Times New Roman"/>
              <a:cs typeface="Times New Roman"/>
              <a:sym typeface="Times New Roman"/>
            </a:endParaRPr>
          </a:p>
        </p:txBody>
      </p:sp>
      <p:sp>
        <p:nvSpPr>
          <p:cNvPr id="186" name="Google Shape;186;p24"/>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187" name="Google Shape;187;p24"/>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3</a:t>
            </a:r>
            <a:endParaRPr sz="2200" b="1" i="0" u="none" strike="noStrike" cap="none">
              <a:solidFill>
                <a:schemeClr val="dk1"/>
              </a:solidFill>
              <a:latin typeface="Arial"/>
              <a:ea typeface="Arial"/>
              <a:cs typeface="Arial"/>
              <a:sym typeface="Arial"/>
            </a:endParaRPr>
          </a:p>
        </p:txBody>
      </p:sp>
      <p:pic>
        <p:nvPicPr>
          <p:cNvPr id="188" name="Google Shape;188;p24"/>
          <p:cNvPicPr preferRelativeResize="0"/>
          <p:nvPr/>
        </p:nvPicPr>
        <p:blipFill>
          <a:blip r:embed="rId4">
            <a:alphaModFix/>
          </a:blip>
          <a:stretch>
            <a:fillRect/>
          </a:stretch>
        </p:blipFill>
        <p:spPr>
          <a:xfrm>
            <a:off x="5983375" y="653725"/>
            <a:ext cx="3071626" cy="1697775"/>
          </a:xfrm>
          <a:prstGeom prst="rect">
            <a:avLst/>
          </a:prstGeom>
          <a:noFill/>
          <a:ln>
            <a:noFill/>
          </a:ln>
        </p:spPr>
      </p:pic>
      <p:sp>
        <p:nvSpPr>
          <p:cNvPr id="189" name="Google Shape;189;p24"/>
          <p:cNvSpPr txBox="1"/>
          <p:nvPr/>
        </p:nvSpPr>
        <p:spPr>
          <a:xfrm>
            <a:off x="107500" y="745800"/>
            <a:ext cx="5875800" cy="21240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PIML addresses fundamental problems in physics-informed machine learning. </a:t>
            </a:r>
            <a:endParaRPr sz="1800">
              <a:solidFill>
                <a:schemeClr val="dk1"/>
              </a:solidFill>
              <a:highlight>
                <a:srgbClr val="F9F9FE"/>
              </a:highlight>
              <a:latin typeface="Calibri"/>
              <a:ea typeface="Calibri"/>
              <a:cs typeface="Calibri"/>
              <a:sym typeface="Calibri"/>
            </a:endParaRPr>
          </a:p>
          <a:p>
            <a:pPr marL="0" lvl="0" indent="0" algn="l" rtl="0">
              <a:spcBef>
                <a:spcPts val="0"/>
              </a:spcBef>
              <a:spcAft>
                <a:spcPts val="0"/>
              </a:spcAft>
              <a:buNone/>
            </a:pPr>
            <a:endParaRPr sz="1800">
              <a:solidFill>
                <a:schemeClr val="dk1"/>
              </a:solidFill>
              <a:highlight>
                <a:srgbClr val="F9F9FE"/>
              </a:highlight>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Representation methodology for physical knowledge, approach for integrating physical knowledge into machine learning models, and practical problems that PIML resolves are discussed. </a:t>
            </a:r>
            <a:endParaRPr sz="1800">
              <a:latin typeface="Calibri"/>
              <a:ea typeface="Calibri"/>
              <a:cs typeface="Calibri"/>
              <a:sym typeface="Calibri"/>
            </a:endParaRPr>
          </a:p>
        </p:txBody>
      </p:sp>
      <p:sp>
        <p:nvSpPr>
          <p:cNvPr id="190" name="Google Shape;190;p24"/>
          <p:cNvSpPr txBox="1"/>
          <p:nvPr/>
        </p:nvSpPr>
        <p:spPr>
          <a:xfrm>
            <a:off x="107500" y="2814175"/>
            <a:ext cx="8741100" cy="240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highlight>
                <a:srgbClr val="F9F9FE"/>
              </a:highlight>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The paper proposes a theoretical framework for machine learning problems with physical constraints based on probabilistic graphical models using latent variables to represent the real state of a system that satisfies physical prior constraints. </a:t>
            </a:r>
            <a:endParaRPr sz="1800">
              <a:solidFill>
                <a:schemeClr val="dk1"/>
              </a:solidFill>
              <a:highlight>
                <a:srgbClr val="F9F9FE"/>
              </a:highlight>
              <a:latin typeface="Calibri"/>
              <a:ea typeface="Calibri"/>
              <a:cs typeface="Calibri"/>
              <a:sym typeface="Calibri"/>
            </a:endParaRPr>
          </a:p>
          <a:p>
            <a:pPr marL="0" lvl="0" indent="0" algn="l" rtl="0">
              <a:spcBef>
                <a:spcPts val="0"/>
              </a:spcBef>
              <a:spcAft>
                <a:spcPts val="0"/>
              </a:spcAft>
              <a:buNone/>
            </a:pPr>
            <a:endParaRPr sz="1800">
              <a:solidFill>
                <a:schemeClr val="dk1"/>
              </a:solidFill>
              <a:highlight>
                <a:srgbClr val="F9F9FE"/>
              </a:highlight>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The paper also discusses the challenges associated with incorporating physical prior knowledge into machine learning models such as the need for domain expertise, availability of data, and computational complexity. </a:t>
            </a:r>
            <a:endParaRPr sz="18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5"/>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PIML: Possible Ways towards PIML </a:t>
            </a:r>
            <a:endParaRPr sz="2200" b="1">
              <a:solidFill>
                <a:srgbClr val="D313AA"/>
              </a:solidFill>
              <a:latin typeface="Times New Roman"/>
              <a:ea typeface="Times New Roman"/>
              <a:cs typeface="Times New Roman"/>
              <a:sym typeface="Times New Roman"/>
            </a:endParaRPr>
          </a:p>
        </p:txBody>
      </p:sp>
      <p:sp>
        <p:nvSpPr>
          <p:cNvPr id="197" name="Google Shape;197;p25"/>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198" name="Google Shape;198;p25"/>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4</a:t>
            </a:r>
            <a:endParaRPr sz="2200" b="1" i="0" u="none" strike="noStrike" cap="none">
              <a:solidFill>
                <a:schemeClr val="dk1"/>
              </a:solidFill>
              <a:latin typeface="Arial"/>
              <a:ea typeface="Arial"/>
              <a:cs typeface="Arial"/>
              <a:sym typeface="Arial"/>
            </a:endParaRPr>
          </a:p>
        </p:txBody>
      </p:sp>
      <p:pic>
        <p:nvPicPr>
          <p:cNvPr id="199" name="Google Shape;199;p25"/>
          <p:cNvPicPr preferRelativeResize="0"/>
          <p:nvPr/>
        </p:nvPicPr>
        <p:blipFill>
          <a:blip r:embed="rId4">
            <a:alphaModFix/>
          </a:blip>
          <a:stretch>
            <a:fillRect/>
          </a:stretch>
        </p:blipFill>
        <p:spPr>
          <a:xfrm>
            <a:off x="5983375" y="653725"/>
            <a:ext cx="3071626" cy="1697775"/>
          </a:xfrm>
          <a:prstGeom prst="rect">
            <a:avLst/>
          </a:prstGeom>
          <a:noFill/>
          <a:ln>
            <a:noFill/>
          </a:ln>
        </p:spPr>
      </p:pic>
      <p:sp>
        <p:nvSpPr>
          <p:cNvPr id="200" name="Google Shape;200;p25"/>
          <p:cNvSpPr txBox="1"/>
          <p:nvPr/>
        </p:nvSpPr>
        <p:spPr>
          <a:xfrm>
            <a:off x="180000" y="739400"/>
            <a:ext cx="5452200" cy="2124000"/>
          </a:xfrm>
          <a:prstGeom prst="rect">
            <a:avLst/>
          </a:prstGeom>
          <a:noFill/>
          <a:ln>
            <a:noFill/>
          </a:ln>
        </p:spPr>
        <p:txBody>
          <a:bodyPr spcFirstLastPara="1" wrap="square" lIns="91425" tIns="91425" rIns="91425" bIns="91425" anchor="t" anchorCtr="0">
            <a:spAutoFit/>
          </a:bodyPr>
          <a:lstStyle/>
          <a:p>
            <a:pPr marL="457200" marR="0" lvl="0" indent="-342900" algn="l" rtl="0">
              <a:lnSpc>
                <a:spcPct val="100000"/>
              </a:lnSpc>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The incorporation of physical prior knowledge can be achieved through modifications to one or more components of the machine learning model. </a:t>
            </a:r>
            <a:endParaRPr sz="1800">
              <a:solidFill>
                <a:schemeClr val="dk1"/>
              </a:solidFill>
              <a:highlight>
                <a:srgbClr val="F9F9FE"/>
              </a:highlight>
              <a:latin typeface="Calibri"/>
              <a:ea typeface="Calibri"/>
              <a:cs typeface="Calibri"/>
              <a:sym typeface="Calibri"/>
            </a:endParaRPr>
          </a:p>
          <a:p>
            <a:pPr marL="0" marR="0" lvl="0" indent="0" algn="l" rtl="0">
              <a:lnSpc>
                <a:spcPct val="100000"/>
              </a:lnSpc>
              <a:spcBef>
                <a:spcPts val="0"/>
              </a:spcBef>
              <a:spcAft>
                <a:spcPts val="0"/>
              </a:spcAft>
              <a:buNone/>
            </a:pPr>
            <a:endParaRPr sz="1800">
              <a:solidFill>
                <a:schemeClr val="dk1"/>
              </a:solidFill>
              <a:highlight>
                <a:srgbClr val="F9F9FE"/>
              </a:highlight>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Training data, model architecture, loss functions, optimization algorithms, and inference can all be modified to incorporate physical prior knowledge.</a:t>
            </a:r>
            <a:endParaRPr>
              <a:latin typeface="Calibri"/>
              <a:ea typeface="Calibri"/>
              <a:cs typeface="Calibri"/>
              <a:sym typeface="Calibri"/>
            </a:endParaRPr>
          </a:p>
        </p:txBody>
      </p:sp>
      <p:sp>
        <p:nvSpPr>
          <p:cNvPr id="201" name="Google Shape;201;p25"/>
          <p:cNvSpPr txBox="1"/>
          <p:nvPr/>
        </p:nvSpPr>
        <p:spPr>
          <a:xfrm>
            <a:off x="180000" y="2863400"/>
            <a:ext cx="8405100" cy="2124000"/>
          </a:xfrm>
          <a:prstGeom prst="rect">
            <a:avLst/>
          </a:prstGeom>
          <a:noFill/>
          <a:ln>
            <a:noFill/>
          </a:ln>
        </p:spPr>
        <p:txBody>
          <a:bodyPr spcFirstLastPara="1" wrap="square" lIns="91425" tIns="91425" rIns="91425" bIns="91425" anchor="t" anchorCtr="0">
            <a:spAutoFit/>
          </a:bodyPr>
          <a:lstStyle/>
          <a:p>
            <a:pPr marL="457200" marR="0" lvl="0" indent="-342900" algn="l" rtl="0">
              <a:lnSpc>
                <a:spcPct val="100000"/>
              </a:lnSpc>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The paper discusses several approaches for incorporating physical prior knowledge into machine learning models such as hybrid modeling, probabilistic graphical models, and feature engineering. </a:t>
            </a:r>
            <a:endParaRPr sz="1800">
              <a:solidFill>
                <a:schemeClr val="dk1"/>
              </a:solidFill>
              <a:highlight>
                <a:srgbClr val="F9F9FE"/>
              </a:highlight>
              <a:latin typeface="Calibri"/>
              <a:ea typeface="Calibri"/>
              <a:cs typeface="Calibri"/>
              <a:sym typeface="Calibri"/>
            </a:endParaRPr>
          </a:p>
          <a:p>
            <a:pPr marL="0" marR="0" lvl="0" indent="0" algn="l" rtl="0">
              <a:lnSpc>
                <a:spcPct val="100000"/>
              </a:lnSpc>
              <a:spcBef>
                <a:spcPts val="0"/>
              </a:spcBef>
              <a:spcAft>
                <a:spcPts val="0"/>
              </a:spcAft>
              <a:buNone/>
            </a:pPr>
            <a:endParaRPr sz="1800">
              <a:solidFill>
                <a:schemeClr val="dk1"/>
              </a:solidFill>
              <a:highlight>
                <a:srgbClr val="F9F9FE"/>
              </a:highlight>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The paper also provides examples of how different types of physical prior knowledge can be incorporated into machine learning models such as conservation laws, symmetries, and constitutive relations. </a:t>
            </a:r>
            <a:endParaRPr>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6"/>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PIML: Applications of PIML </a:t>
            </a:r>
            <a:endParaRPr sz="2200" b="1">
              <a:solidFill>
                <a:srgbClr val="D313AA"/>
              </a:solidFill>
              <a:latin typeface="Times New Roman"/>
              <a:ea typeface="Times New Roman"/>
              <a:cs typeface="Times New Roman"/>
              <a:sym typeface="Times New Roman"/>
            </a:endParaRPr>
          </a:p>
        </p:txBody>
      </p:sp>
      <p:sp>
        <p:nvSpPr>
          <p:cNvPr id="208" name="Google Shape;208;p26"/>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209" name="Google Shape;209;p26"/>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14</a:t>
            </a:r>
            <a:endParaRPr sz="2200" b="1" i="0" u="none" strike="noStrike" cap="none">
              <a:solidFill>
                <a:schemeClr val="dk1"/>
              </a:solidFill>
              <a:latin typeface="Arial"/>
              <a:ea typeface="Arial"/>
              <a:cs typeface="Arial"/>
              <a:sym typeface="Arial"/>
            </a:endParaRPr>
          </a:p>
        </p:txBody>
      </p:sp>
      <p:pic>
        <p:nvPicPr>
          <p:cNvPr id="210" name="Google Shape;210;p26"/>
          <p:cNvPicPr preferRelativeResize="0"/>
          <p:nvPr/>
        </p:nvPicPr>
        <p:blipFill>
          <a:blip r:embed="rId4">
            <a:alphaModFix/>
          </a:blip>
          <a:stretch>
            <a:fillRect/>
          </a:stretch>
        </p:blipFill>
        <p:spPr>
          <a:xfrm>
            <a:off x="5983375" y="653725"/>
            <a:ext cx="3071626" cy="1697775"/>
          </a:xfrm>
          <a:prstGeom prst="rect">
            <a:avLst/>
          </a:prstGeom>
          <a:noFill/>
          <a:ln>
            <a:noFill/>
          </a:ln>
        </p:spPr>
      </p:pic>
      <p:sp>
        <p:nvSpPr>
          <p:cNvPr id="211" name="Google Shape;211;p26"/>
          <p:cNvSpPr txBox="1"/>
          <p:nvPr/>
        </p:nvSpPr>
        <p:spPr>
          <a:xfrm>
            <a:off x="107500" y="765100"/>
            <a:ext cx="5452200" cy="4063500"/>
          </a:xfrm>
          <a:prstGeom prst="rect">
            <a:avLst/>
          </a:prstGeom>
          <a:noFill/>
          <a:ln>
            <a:noFill/>
          </a:ln>
        </p:spPr>
        <p:txBody>
          <a:bodyPr spcFirstLastPara="1" wrap="square" lIns="91425" tIns="91425" rIns="91425" bIns="91425" anchor="t" anchorCtr="0">
            <a:spAutoFit/>
          </a:bodyPr>
          <a:lstStyle/>
          <a:p>
            <a:pPr marL="457200" marR="0" lvl="0" indent="-342900" algn="l" rtl="0">
              <a:lnSpc>
                <a:spcPct val="100000"/>
              </a:lnSpc>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PIML has been successfully applied in various fields such as fluid dynamics, materials science, and robotics. </a:t>
            </a:r>
            <a:endParaRPr sz="1800">
              <a:solidFill>
                <a:schemeClr val="dk1"/>
              </a:solidFill>
              <a:highlight>
                <a:srgbClr val="F9F9FE"/>
              </a:highlight>
              <a:latin typeface="Calibri"/>
              <a:ea typeface="Calibri"/>
              <a:cs typeface="Calibri"/>
              <a:sym typeface="Calibri"/>
            </a:endParaRPr>
          </a:p>
          <a:p>
            <a:pPr marL="0" marR="0" lvl="0" indent="0" algn="l" rtl="0">
              <a:lnSpc>
                <a:spcPct val="100000"/>
              </a:lnSpc>
              <a:spcBef>
                <a:spcPts val="0"/>
              </a:spcBef>
              <a:spcAft>
                <a:spcPts val="0"/>
              </a:spcAft>
              <a:buNone/>
            </a:pPr>
            <a:endParaRPr sz="1800">
              <a:solidFill>
                <a:schemeClr val="dk1"/>
              </a:solidFill>
              <a:highlight>
                <a:srgbClr val="F9F9FE"/>
              </a:highlight>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By incorporating physical prior knowledge into machine learning models, improved performance and better alignment with practical problems that adhere to the laws of physics can be achieved. </a:t>
            </a:r>
            <a:endParaRPr sz="1800">
              <a:solidFill>
                <a:schemeClr val="dk1"/>
              </a:solidFill>
              <a:highlight>
                <a:srgbClr val="F9F9FE"/>
              </a:highlight>
              <a:latin typeface="Calibri"/>
              <a:ea typeface="Calibri"/>
              <a:cs typeface="Calibri"/>
              <a:sym typeface="Calibri"/>
            </a:endParaRPr>
          </a:p>
          <a:p>
            <a:pPr marL="0" marR="0" lvl="0" indent="0" algn="l" rtl="0">
              <a:lnSpc>
                <a:spcPct val="100000"/>
              </a:lnSpc>
              <a:spcBef>
                <a:spcPts val="0"/>
              </a:spcBef>
              <a:spcAft>
                <a:spcPts val="0"/>
              </a:spcAft>
              <a:buNone/>
            </a:pPr>
            <a:endParaRPr sz="1800">
              <a:solidFill>
                <a:schemeClr val="dk1"/>
              </a:solidFill>
              <a:highlight>
                <a:srgbClr val="F9F9FE"/>
              </a:highlight>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The paper provides examples of successful applications of PIML such as predicting fluid flow behavior in complex geometries, designing new materials with desired properties, and controlling robotic systems.</a:t>
            </a:r>
            <a:endParaRPr sz="18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PIML: Conclusion</a:t>
            </a:r>
            <a:endParaRPr sz="2200" b="1">
              <a:solidFill>
                <a:srgbClr val="D313AA"/>
              </a:solidFill>
              <a:latin typeface="Times New Roman"/>
              <a:ea typeface="Times New Roman"/>
              <a:cs typeface="Times New Roman"/>
              <a:sym typeface="Times New Roman"/>
            </a:endParaRPr>
          </a:p>
        </p:txBody>
      </p:sp>
      <p:sp>
        <p:nvSpPr>
          <p:cNvPr id="218" name="Google Shape;218;p27"/>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219" name="Google Shape;219;p27"/>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5</a:t>
            </a:r>
            <a:endParaRPr sz="2200" b="1" i="0" u="none" strike="noStrike" cap="none">
              <a:solidFill>
                <a:schemeClr val="dk1"/>
              </a:solidFill>
              <a:latin typeface="Arial"/>
              <a:ea typeface="Arial"/>
              <a:cs typeface="Arial"/>
              <a:sym typeface="Arial"/>
            </a:endParaRPr>
          </a:p>
        </p:txBody>
      </p:sp>
      <p:pic>
        <p:nvPicPr>
          <p:cNvPr id="220" name="Google Shape;220;p27"/>
          <p:cNvPicPr preferRelativeResize="0"/>
          <p:nvPr/>
        </p:nvPicPr>
        <p:blipFill>
          <a:blip r:embed="rId4">
            <a:alphaModFix/>
          </a:blip>
          <a:stretch>
            <a:fillRect/>
          </a:stretch>
        </p:blipFill>
        <p:spPr>
          <a:xfrm>
            <a:off x="5983375" y="653725"/>
            <a:ext cx="3071626" cy="1697775"/>
          </a:xfrm>
          <a:prstGeom prst="rect">
            <a:avLst/>
          </a:prstGeom>
          <a:noFill/>
          <a:ln>
            <a:noFill/>
          </a:ln>
        </p:spPr>
      </p:pic>
      <p:sp>
        <p:nvSpPr>
          <p:cNvPr id="221" name="Google Shape;221;p27"/>
          <p:cNvSpPr txBox="1"/>
          <p:nvPr/>
        </p:nvSpPr>
        <p:spPr>
          <a:xfrm>
            <a:off x="107500" y="848675"/>
            <a:ext cx="5666100" cy="37866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PIML is a promising new paradigm for solving physical problems using machine learning. </a:t>
            </a:r>
            <a:endParaRPr sz="1800">
              <a:solidFill>
                <a:schemeClr val="dk1"/>
              </a:solidFill>
              <a:highlight>
                <a:srgbClr val="F9F9FE"/>
              </a:highlight>
              <a:latin typeface="Calibri"/>
              <a:ea typeface="Calibri"/>
              <a:cs typeface="Calibri"/>
              <a:sym typeface="Calibri"/>
            </a:endParaRPr>
          </a:p>
          <a:p>
            <a:pPr marL="0" lvl="0" indent="0" algn="l" rtl="0">
              <a:spcBef>
                <a:spcPts val="0"/>
              </a:spcBef>
              <a:spcAft>
                <a:spcPts val="0"/>
              </a:spcAft>
              <a:buNone/>
            </a:pPr>
            <a:endParaRPr sz="1800">
              <a:solidFill>
                <a:schemeClr val="dk1"/>
              </a:solidFill>
              <a:highlight>
                <a:srgbClr val="F9F9FE"/>
              </a:highlight>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By integrating empirical data and physical prior knowledge into machine learning models, it is possible to overcome the limitations of traditional machine learning algorithms and achieve improved accuracy and efficiency. </a:t>
            </a:r>
            <a:endParaRPr sz="1800">
              <a:solidFill>
                <a:schemeClr val="dk1"/>
              </a:solidFill>
              <a:highlight>
                <a:srgbClr val="F9F9FE"/>
              </a:highlight>
              <a:latin typeface="Calibri"/>
              <a:ea typeface="Calibri"/>
              <a:cs typeface="Calibri"/>
              <a:sym typeface="Calibri"/>
            </a:endParaRPr>
          </a:p>
          <a:p>
            <a:pPr marL="0" lvl="0" indent="0" algn="l" rtl="0">
              <a:spcBef>
                <a:spcPts val="0"/>
              </a:spcBef>
              <a:spcAft>
                <a:spcPts val="0"/>
              </a:spcAft>
              <a:buNone/>
            </a:pPr>
            <a:endParaRPr sz="1800">
              <a:solidFill>
                <a:schemeClr val="dk1"/>
              </a:solidFill>
              <a:highlight>
                <a:srgbClr val="F9F9FE"/>
              </a:highlight>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The paper concludes by discussing future directions for research in PIML such as developing more efficient algorithms for incorporating physical prior knowledge, exploring new types of physical prior knowledge</a:t>
            </a:r>
            <a:endParaRPr sz="18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8"/>
          <p:cNvSpPr txBox="1">
            <a:spLocks noGrp="1"/>
          </p:cNvSpPr>
          <p:nvPr>
            <p:ph type="ctrTitle"/>
          </p:nvPr>
        </p:nvSpPr>
        <p:spPr>
          <a:xfrm>
            <a:off x="107500" y="86925"/>
            <a:ext cx="81606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PIML: What we can learn from this paper about predicting GIC</a:t>
            </a:r>
            <a:endParaRPr sz="2200" b="1">
              <a:solidFill>
                <a:srgbClr val="D313AA"/>
              </a:solidFill>
              <a:latin typeface="Times New Roman"/>
              <a:ea typeface="Times New Roman"/>
              <a:cs typeface="Times New Roman"/>
              <a:sym typeface="Times New Roman"/>
            </a:endParaRPr>
          </a:p>
        </p:txBody>
      </p:sp>
      <p:sp>
        <p:nvSpPr>
          <p:cNvPr id="228" name="Google Shape;228;p28"/>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229" name="Google Shape;229;p28"/>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6</a:t>
            </a:r>
            <a:endParaRPr sz="2200" b="1" i="0" u="none" strike="noStrike" cap="none">
              <a:solidFill>
                <a:schemeClr val="dk1"/>
              </a:solidFill>
              <a:latin typeface="Arial"/>
              <a:ea typeface="Arial"/>
              <a:cs typeface="Arial"/>
              <a:sym typeface="Arial"/>
            </a:endParaRPr>
          </a:p>
        </p:txBody>
      </p:sp>
      <p:pic>
        <p:nvPicPr>
          <p:cNvPr id="230" name="Google Shape;230;p28"/>
          <p:cNvPicPr preferRelativeResize="0"/>
          <p:nvPr/>
        </p:nvPicPr>
        <p:blipFill>
          <a:blip r:embed="rId4">
            <a:alphaModFix/>
          </a:blip>
          <a:stretch>
            <a:fillRect/>
          </a:stretch>
        </p:blipFill>
        <p:spPr>
          <a:xfrm>
            <a:off x="5983375" y="653725"/>
            <a:ext cx="3071626" cy="1697775"/>
          </a:xfrm>
          <a:prstGeom prst="rect">
            <a:avLst/>
          </a:prstGeom>
          <a:noFill/>
          <a:ln>
            <a:noFill/>
          </a:ln>
        </p:spPr>
      </p:pic>
      <p:sp>
        <p:nvSpPr>
          <p:cNvPr id="231" name="Google Shape;231;p28"/>
          <p:cNvSpPr txBox="1"/>
          <p:nvPr/>
        </p:nvSpPr>
        <p:spPr>
          <a:xfrm>
            <a:off x="0" y="617250"/>
            <a:ext cx="5910300" cy="21240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The paper does not specifically address GIC prediction.</a:t>
            </a:r>
            <a:endParaRPr sz="1800">
              <a:solidFill>
                <a:schemeClr val="dk1"/>
              </a:solidFill>
              <a:highlight>
                <a:srgbClr val="F9F9FE"/>
              </a:highlight>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The paper provides a theoretical framework for incorporating physical prior knowledge into machine learning models. This approach can be useful in predicting GIC by leveraging empirical data and available physical prior knowledge to improve performance on tasks that involve a physical mechanism. </a:t>
            </a:r>
            <a:endParaRPr sz="1800">
              <a:solidFill>
                <a:schemeClr val="dk1"/>
              </a:solidFill>
              <a:highlight>
                <a:srgbClr val="F9F9FE"/>
              </a:highlight>
              <a:latin typeface="Calibri"/>
              <a:ea typeface="Calibri"/>
              <a:cs typeface="Calibri"/>
              <a:sym typeface="Calibri"/>
            </a:endParaRPr>
          </a:p>
        </p:txBody>
      </p:sp>
      <p:sp>
        <p:nvSpPr>
          <p:cNvPr id="232" name="Google Shape;232;p28"/>
          <p:cNvSpPr txBox="1"/>
          <p:nvPr/>
        </p:nvSpPr>
        <p:spPr>
          <a:xfrm>
            <a:off x="0" y="2773400"/>
            <a:ext cx="9009300" cy="24012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For example, the paper mentions that PIML has been applied in several topics of geography, including seismology, which involves the study of earthquakes and their effects on the Earth's magnetic field. Similarly, GIC is caused by variations in the Earth's magnetic field due to solar storms and other space weather events. By incorporating physical prior knowledge about the Earth's magnetic field and its interactions with solar wind and other factors, PIML can help improve predictions of GIC. This could involve modifying components of machine learning models such as training data, model architecture, loss functions, optimization algorithms, and inference to incorporate physical prior knowledge. </a:t>
            </a:r>
            <a:endParaRPr sz="1800">
              <a:solidFill>
                <a:schemeClr val="dk1"/>
              </a:solidFill>
              <a:highlight>
                <a:srgbClr val="F9F9FE"/>
              </a:highlight>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9"/>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Replicate the Amy Keesee’s work</a:t>
            </a:r>
            <a:endParaRPr sz="2200" b="1">
              <a:solidFill>
                <a:srgbClr val="3530F4"/>
              </a:solidFill>
              <a:latin typeface="Lobster"/>
              <a:ea typeface="Lobster"/>
              <a:cs typeface="Lobster"/>
              <a:sym typeface="Lobster"/>
            </a:endParaRPr>
          </a:p>
        </p:txBody>
      </p:sp>
      <p:sp>
        <p:nvSpPr>
          <p:cNvPr id="239" name="Google Shape;239;p29"/>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240" name="Google Shape;240;p29"/>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7</a:t>
            </a:r>
            <a:endParaRPr sz="2200" b="1" i="0" u="none" strike="noStrike" cap="none">
              <a:solidFill>
                <a:schemeClr val="dk1"/>
              </a:solidFill>
              <a:latin typeface="Arial"/>
              <a:ea typeface="Arial"/>
              <a:cs typeface="Arial"/>
              <a:sym typeface="Arial"/>
            </a:endParaRPr>
          </a:p>
        </p:txBody>
      </p:sp>
      <p:sp>
        <p:nvSpPr>
          <p:cNvPr id="241" name="Google Shape;241;p29"/>
          <p:cNvSpPr txBox="1"/>
          <p:nvPr/>
        </p:nvSpPr>
        <p:spPr>
          <a:xfrm>
            <a:off x="520775" y="1279450"/>
            <a:ext cx="642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242" name="Google Shape;242;p29"/>
          <p:cNvPicPr preferRelativeResize="0"/>
          <p:nvPr/>
        </p:nvPicPr>
        <p:blipFill>
          <a:blip r:embed="rId4">
            <a:alphaModFix/>
          </a:blip>
          <a:stretch>
            <a:fillRect/>
          </a:stretch>
        </p:blipFill>
        <p:spPr>
          <a:xfrm>
            <a:off x="4989204" y="793307"/>
            <a:ext cx="4065799" cy="3071750"/>
          </a:xfrm>
          <a:prstGeom prst="rect">
            <a:avLst/>
          </a:prstGeom>
          <a:noFill/>
          <a:ln>
            <a:noFill/>
          </a:ln>
        </p:spPr>
      </p:pic>
      <p:sp>
        <p:nvSpPr>
          <p:cNvPr id="243" name="Google Shape;243;p29"/>
          <p:cNvSpPr txBox="1"/>
          <p:nvPr/>
        </p:nvSpPr>
        <p:spPr>
          <a:xfrm>
            <a:off x="167175" y="1080150"/>
            <a:ext cx="4738500" cy="26922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dk1"/>
              </a:buClr>
              <a:buSzPts val="1800"/>
              <a:buFont typeface="Calibri"/>
              <a:buChar char="❖"/>
            </a:pPr>
            <a:r>
              <a:rPr lang="fa-IR" sz="1800">
                <a:solidFill>
                  <a:schemeClr val="dk1"/>
                </a:solidFill>
                <a:highlight>
                  <a:srgbClr val="FFFFFF"/>
                </a:highlight>
                <a:latin typeface="Calibri"/>
                <a:ea typeface="Calibri"/>
                <a:cs typeface="Calibri"/>
                <a:sym typeface="Calibri"/>
              </a:rPr>
              <a:t>My experience during my master's program</a:t>
            </a:r>
            <a:endParaRPr sz="1800">
              <a:solidFill>
                <a:schemeClr val="dk1"/>
              </a:solidFill>
              <a:highlight>
                <a:srgbClr val="FFFFFF"/>
              </a:highlight>
              <a:latin typeface="Calibri"/>
              <a:ea typeface="Calibri"/>
              <a:cs typeface="Calibri"/>
              <a:sym typeface="Calibri"/>
            </a:endParaRPr>
          </a:p>
          <a:p>
            <a:pPr marL="0" lvl="0" indent="0" algn="l" rtl="0">
              <a:lnSpc>
                <a:spcPct val="115000"/>
              </a:lnSpc>
              <a:spcBef>
                <a:spcPts val="0"/>
              </a:spcBef>
              <a:spcAft>
                <a:spcPts val="0"/>
              </a:spcAft>
              <a:buNone/>
            </a:pPr>
            <a:endParaRPr sz="1800">
              <a:solidFill>
                <a:schemeClr val="dk1"/>
              </a:solidFill>
              <a:highlight>
                <a:srgbClr val="FFFFFF"/>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800">
              <a:solidFill>
                <a:schemeClr val="dk1"/>
              </a:solidFill>
              <a:highlight>
                <a:srgbClr val="FFFFFF"/>
              </a:highlight>
              <a:latin typeface="Calibri"/>
              <a:ea typeface="Calibri"/>
              <a:cs typeface="Calibri"/>
              <a:sym typeface="Calibri"/>
            </a:endParaRPr>
          </a:p>
          <a:p>
            <a:pPr marL="457200" lvl="0" indent="-342900" algn="l" rtl="0">
              <a:lnSpc>
                <a:spcPct val="115000"/>
              </a:lnSpc>
              <a:spcBef>
                <a:spcPts val="0"/>
              </a:spcBef>
              <a:spcAft>
                <a:spcPts val="0"/>
              </a:spcAft>
              <a:buClr>
                <a:schemeClr val="dk1"/>
              </a:buClr>
              <a:buSzPts val="1800"/>
              <a:buFont typeface="Calibri"/>
              <a:buChar char="❖"/>
            </a:pPr>
            <a:r>
              <a:rPr lang="fa-IR" sz="1800">
                <a:solidFill>
                  <a:schemeClr val="dk1"/>
                </a:solidFill>
                <a:highlight>
                  <a:srgbClr val="FFFFFF"/>
                </a:highlight>
                <a:latin typeface="Calibri"/>
                <a:ea typeface="Calibri"/>
                <a:cs typeface="Calibri"/>
                <a:sym typeface="Calibri"/>
              </a:rPr>
              <a:t>Replicating a couple of your works as part of my summer project. </a:t>
            </a:r>
            <a:endParaRPr sz="1800">
              <a:solidFill>
                <a:schemeClr val="dk1"/>
              </a:solidFill>
              <a:highlight>
                <a:srgbClr val="FFFFFF"/>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800">
              <a:solidFill>
                <a:schemeClr val="dk1"/>
              </a:solidFill>
              <a:highlight>
                <a:srgbClr val="FFFFFF"/>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800">
              <a:solidFill>
                <a:schemeClr val="dk1"/>
              </a:solidFill>
              <a:highlight>
                <a:srgbClr val="FFFFFF"/>
              </a:highlight>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0"/>
          <p:cNvSpPr txBox="1"/>
          <p:nvPr/>
        </p:nvSpPr>
        <p:spPr>
          <a:xfrm>
            <a:off x="3362100" y="1879050"/>
            <a:ext cx="2419800" cy="1385400"/>
          </a:xfrm>
          <a:prstGeom prst="rect">
            <a:avLst/>
          </a:prstGeom>
          <a:noFill/>
          <a:ln>
            <a:noFill/>
          </a:ln>
        </p:spPr>
        <p:txBody>
          <a:bodyPr spcFirstLastPara="1" wrap="square" lIns="91425" tIns="91425" rIns="91425" bIns="91425" anchor="ctr" anchorCtr="0">
            <a:spAutoFit/>
          </a:bodyPr>
          <a:lstStyle/>
          <a:p>
            <a:pPr marL="0" lvl="0" indent="0" algn="ctr" rtl="0">
              <a:spcBef>
                <a:spcPts val="0"/>
              </a:spcBef>
              <a:spcAft>
                <a:spcPts val="0"/>
              </a:spcAft>
              <a:buClr>
                <a:srgbClr val="D313AA"/>
              </a:buClr>
              <a:buSzPts val="3600"/>
              <a:buFont typeface="Arial"/>
              <a:buNone/>
            </a:pPr>
            <a:r>
              <a:rPr lang="fa-IR" sz="2200" b="1">
                <a:solidFill>
                  <a:schemeClr val="dk1"/>
                </a:solidFill>
                <a:latin typeface="Times New Roman"/>
                <a:ea typeface="Times New Roman"/>
                <a:cs typeface="Times New Roman"/>
                <a:sym typeface="Times New Roman"/>
              </a:rPr>
              <a:t>Weekly Report 4</a:t>
            </a:r>
            <a:endParaRPr sz="2200" b="1">
              <a:solidFill>
                <a:schemeClr val="dk1"/>
              </a:solidFill>
              <a:latin typeface="Lobster"/>
              <a:ea typeface="Lobster"/>
              <a:cs typeface="Lobster"/>
              <a:sym typeface="Lobster"/>
            </a:endParaRPr>
          </a:p>
          <a:p>
            <a:pPr marL="0" marR="0" lvl="0" indent="0" algn="ctr" rtl="0">
              <a:lnSpc>
                <a:spcPct val="100000"/>
              </a:lnSpc>
              <a:spcBef>
                <a:spcPts val="0"/>
              </a:spcBef>
              <a:spcAft>
                <a:spcPts val="0"/>
              </a:spcAft>
              <a:buClr>
                <a:srgbClr val="D313AA"/>
              </a:buClr>
              <a:buSzPts val="3600"/>
              <a:buFont typeface="Arial"/>
              <a:buNone/>
            </a:pPr>
            <a:endParaRPr sz="2800" b="1">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D313AA"/>
              </a:buClr>
              <a:buSzPts val="3600"/>
              <a:buFont typeface="Arial"/>
              <a:buNone/>
            </a:pPr>
            <a:r>
              <a:rPr lang="fa-IR" sz="2800" b="1">
                <a:solidFill>
                  <a:schemeClr val="dk1"/>
                </a:solidFill>
                <a:latin typeface="Times New Roman"/>
                <a:ea typeface="Times New Roman"/>
                <a:cs typeface="Times New Roman"/>
                <a:sym typeface="Times New Roman"/>
              </a:rPr>
              <a:t>06/15/2023</a:t>
            </a:r>
            <a:endParaRPr sz="2800" b="1">
              <a:solidFill>
                <a:schemeClr val="dk1"/>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1"/>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Canceled</a:t>
            </a:r>
            <a:endParaRPr sz="2200" b="1">
              <a:solidFill>
                <a:srgbClr val="3530F4"/>
              </a:solidFill>
              <a:latin typeface="Lobster"/>
              <a:ea typeface="Lobster"/>
              <a:cs typeface="Lobster"/>
              <a:sym typeface="Lobster"/>
            </a:endParaRPr>
          </a:p>
        </p:txBody>
      </p:sp>
      <p:sp>
        <p:nvSpPr>
          <p:cNvPr id="256" name="Google Shape;256;p31"/>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257" name="Google Shape;257;p31"/>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1</a:t>
            </a:r>
            <a:endParaRPr sz="2200" b="1" i="0" u="none" strike="noStrike" cap="none">
              <a:solidFill>
                <a:schemeClr val="dk1"/>
              </a:solidFill>
              <a:latin typeface="Arial"/>
              <a:ea typeface="Arial"/>
              <a:cs typeface="Arial"/>
              <a:sym typeface="Arial"/>
            </a:endParaRPr>
          </a:p>
        </p:txBody>
      </p:sp>
      <p:sp>
        <p:nvSpPr>
          <p:cNvPr id="258" name="Google Shape;258;p31"/>
          <p:cNvSpPr txBox="1"/>
          <p:nvPr/>
        </p:nvSpPr>
        <p:spPr>
          <a:xfrm>
            <a:off x="520775" y="1279450"/>
            <a:ext cx="642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4"/>
          <p:cNvSpPr txBox="1"/>
          <p:nvPr/>
        </p:nvSpPr>
        <p:spPr>
          <a:xfrm>
            <a:off x="3362100" y="1879050"/>
            <a:ext cx="2419800" cy="1385400"/>
          </a:xfrm>
          <a:prstGeom prst="rect">
            <a:avLst/>
          </a:prstGeom>
          <a:noFill/>
          <a:ln>
            <a:noFill/>
          </a:ln>
        </p:spPr>
        <p:txBody>
          <a:bodyPr spcFirstLastPara="1" wrap="square" lIns="91425" tIns="91425" rIns="91425" bIns="91425" anchor="ctr" anchorCtr="0">
            <a:spAutoFit/>
          </a:bodyPr>
          <a:lstStyle/>
          <a:p>
            <a:pPr marL="0" lvl="0" indent="0" algn="ctr" rtl="0">
              <a:spcBef>
                <a:spcPts val="0"/>
              </a:spcBef>
              <a:spcAft>
                <a:spcPts val="0"/>
              </a:spcAft>
              <a:buClr>
                <a:srgbClr val="D313AA"/>
              </a:buClr>
              <a:buSzPts val="3600"/>
              <a:buFont typeface="Arial"/>
              <a:buNone/>
            </a:pPr>
            <a:r>
              <a:rPr lang="fa-IR" sz="2200" b="1">
                <a:solidFill>
                  <a:schemeClr val="dk1"/>
                </a:solidFill>
                <a:latin typeface="Times New Roman"/>
                <a:ea typeface="Times New Roman"/>
                <a:cs typeface="Times New Roman"/>
                <a:sym typeface="Times New Roman"/>
              </a:rPr>
              <a:t>Weekly Report 1</a:t>
            </a:r>
            <a:endParaRPr sz="2200" b="1">
              <a:solidFill>
                <a:schemeClr val="dk1"/>
              </a:solidFill>
              <a:latin typeface="Lobster"/>
              <a:ea typeface="Lobster"/>
              <a:cs typeface="Lobster"/>
              <a:sym typeface="Lobster"/>
            </a:endParaRPr>
          </a:p>
          <a:p>
            <a:pPr marL="0" marR="0" lvl="0" indent="0" algn="ctr" rtl="0">
              <a:lnSpc>
                <a:spcPct val="100000"/>
              </a:lnSpc>
              <a:spcBef>
                <a:spcPts val="0"/>
              </a:spcBef>
              <a:spcAft>
                <a:spcPts val="0"/>
              </a:spcAft>
              <a:buClr>
                <a:srgbClr val="D313AA"/>
              </a:buClr>
              <a:buSzPts val="3600"/>
              <a:buFont typeface="Arial"/>
              <a:buNone/>
            </a:pPr>
            <a:endParaRPr sz="2800" b="1">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D313AA"/>
              </a:buClr>
              <a:buSzPts val="3600"/>
              <a:buFont typeface="Arial"/>
              <a:buNone/>
            </a:pPr>
            <a:r>
              <a:rPr lang="fa-IR" sz="2800" b="1">
                <a:solidFill>
                  <a:schemeClr val="dk1"/>
                </a:solidFill>
                <a:latin typeface="Times New Roman"/>
                <a:ea typeface="Times New Roman"/>
                <a:cs typeface="Times New Roman"/>
                <a:sym typeface="Times New Roman"/>
              </a:rPr>
              <a:t>05/25/2023</a:t>
            </a:r>
            <a:endParaRPr sz="2800" b="1">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2"/>
          <p:cNvSpPr txBox="1"/>
          <p:nvPr/>
        </p:nvSpPr>
        <p:spPr>
          <a:xfrm>
            <a:off x="3362100" y="1879050"/>
            <a:ext cx="2419800" cy="1385400"/>
          </a:xfrm>
          <a:prstGeom prst="rect">
            <a:avLst/>
          </a:prstGeom>
          <a:noFill/>
          <a:ln>
            <a:noFill/>
          </a:ln>
        </p:spPr>
        <p:txBody>
          <a:bodyPr spcFirstLastPara="1" wrap="square" lIns="91425" tIns="91425" rIns="91425" bIns="91425" anchor="ctr" anchorCtr="0">
            <a:spAutoFit/>
          </a:bodyPr>
          <a:lstStyle/>
          <a:p>
            <a:pPr marL="0" lvl="0" indent="0" algn="ctr" rtl="0">
              <a:spcBef>
                <a:spcPts val="0"/>
              </a:spcBef>
              <a:spcAft>
                <a:spcPts val="0"/>
              </a:spcAft>
              <a:buClr>
                <a:srgbClr val="D313AA"/>
              </a:buClr>
              <a:buSzPts val="3600"/>
              <a:buFont typeface="Arial"/>
              <a:buNone/>
            </a:pPr>
            <a:r>
              <a:rPr lang="fa-IR" sz="2200" b="1">
                <a:solidFill>
                  <a:schemeClr val="dk1"/>
                </a:solidFill>
                <a:latin typeface="Times New Roman"/>
                <a:ea typeface="Times New Roman"/>
                <a:cs typeface="Times New Roman"/>
                <a:sym typeface="Times New Roman"/>
              </a:rPr>
              <a:t>Weekly Report 5</a:t>
            </a:r>
            <a:endParaRPr sz="2200" b="1">
              <a:solidFill>
                <a:schemeClr val="dk1"/>
              </a:solidFill>
              <a:latin typeface="Lobster"/>
              <a:ea typeface="Lobster"/>
              <a:cs typeface="Lobster"/>
              <a:sym typeface="Lobster"/>
            </a:endParaRPr>
          </a:p>
          <a:p>
            <a:pPr marL="0" marR="0" lvl="0" indent="0" algn="ctr" rtl="0">
              <a:lnSpc>
                <a:spcPct val="100000"/>
              </a:lnSpc>
              <a:spcBef>
                <a:spcPts val="0"/>
              </a:spcBef>
              <a:spcAft>
                <a:spcPts val="0"/>
              </a:spcAft>
              <a:buClr>
                <a:srgbClr val="D313AA"/>
              </a:buClr>
              <a:buSzPts val="3600"/>
              <a:buFont typeface="Arial"/>
              <a:buNone/>
            </a:pPr>
            <a:endParaRPr sz="2800" b="1">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D313AA"/>
              </a:buClr>
              <a:buSzPts val="3600"/>
              <a:buFont typeface="Arial"/>
              <a:buNone/>
            </a:pPr>
            <a:r>
              <a:rPr lang="fa-IR" sz="2800" b="1">
                <a:solidFill>
                  <a:schemeClr val="dk1"/>
                </a:solidFill>
                <a:latin typeface="Times New Roman"/>
                <a:ea typeface="Times New Roman"/>
                <a:cs typeface="Times New Roman"/>
                <a:sym typeface="Times New Roman"/>
              </a:rPr>
              <a:t>06/22/2023</a:t>
            </a:r>
            <a:endParaRPr sz="2800" b="1">
              <a:solidFill>
                <a:schemeClr val="dk1"/>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3"/>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Canceled</a:t>
            </a:r>
            <a:endParaRPr sz="2200" b="1">
              <a:solidFill>
                <a:srgbClr val="3530F4"/>
              </a:solidFill>
              <a:latin typeface="Lobster"/>
              <a:ea typeface="Lobster"/>
              <a:cs typeface="Lobster"/>
              <a:sym typeface="Lobster"/>
            </a:endParaRPr>
          </a:p>
        </p:txBody>
      </p:sp>
      <p:sp>
        <p:nvSpPr>
          <p:cNvPr id="271" name="Google Shape;271;p33"/>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272" name="Google Shape;272;p33"/>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1</a:t>
            </a:r>
            <a:endParaRPr sz="2200" b="1" i="0" u="none" strike="noStrike" cap="none">
              <a:solidFill>
                <a:schemeClr val="dk1"/>
              </a:solidFill>
              <a:latin typeface="Arial"/>
              <a:ea typeface="Arial"/>
              <a:cs typeface="Arial"/>
              <a:sym typeface="Arial"/>
            </a:endParaRPr>
          </a:p>
        </p:txBody>
      </p:sp>
      <p:sp>
        <p:nvSpPr>
          <p:cNvPr id="273" name="Google Shape;273;p33"/>
          <p:cNvSpPr txBox="1"/>
          <p:nvPr/>
        </p:nvSpPr>
        <p:spPr>
          <a:xfrm>
            <a:off x="520775" y="1279450"/>
            <a:ext cx="642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4"/>
          <p:cNvSpPr txBox="1"/>
          <p:nvPr/>
        </p:nvSpPr>
        <p:spPr>
          <a:xfrm>
            <a:off x="3362100" y="1879050"/>
            <a:ext cx="2419800" cy="1385400"/>
          </a:xfrm>
          <a:prstGeom prst="rect">
            <a:avLst/>
          </a:prstGeom>
          <a:noFill/>
          <a:ln>
            <a:noFill/>
          </a:ln>
        </p:spPr>
        <p:txBody>
          <a:bodyPr spcFirstLastPara="1" wrap="square" lIns="91425" tIns="91425" rIns="91425" bIns="91425" anchor="ctr" anchorCtr="0">
            <a:spAutoFit/>
          </a:bodyPr>
          <a:lstStyle/>
          <a:p>
            <a:pPr marL="0" lvl="0" indent="0" algn="ctr" rtl="0">
              <a:spcBef>
                <a:spcPts val="0"/>
              </a:spcBef>
              <a:spcAft>
                <a:spcPts val="0"/>
              </a:spcAft>
              <a:buClr>
                <a:srgbClr val="D313AA"/>
              </a:buClr>
              <a:buSzPts val="3600"/>
              <a:buFont typeface="Arial"/>
              <a:buNone/>
            </a:pPr>
            <a:r>
              <a:rPr lang="fa-IR" sz="2200" b="1">
                <a:solidFill>
                  <a:schemeClr val="dk1"/>
                </a:solidFill>
                <a:latin typeface="Times New Roman"/>
                <a:ea typeface="Times New Roman"/>
                <a:cs typeface="Times New Roman"/>
                <a:sym typeface="Times New Roman"/>
              </a:rPr>
              <a:t>Weekly Report 6</a:t>
            </a:r>
            <a:endParaRPr sz="2200" b="1">
              <a:solidFill>
                <a:schemeClr val="dk1"/>
              </a:solidFill>
              <a:latin typeface="Lobster"/>
              <a:ea typeface="Lobster"/>
              <a:cs typeface="Lobster"/>
              <a:sym typeface="Lobster"/>
            </a:endParaRPr>
          </a:p>
          <a:p>
            <a:pPr marL="0" marR="0" lvl="0" indent="0" algn="ctr" rtl="0">
              <a:lnSpc>
                <a:spcPct val="100000"/>
              </a:lnSpc>
              <a:spcBef>
                <a:spcPts val="0"/>
              </a:spcBef>
              <a:spcAft>
                <a:spcPts val="0"/>
              </a:spcAft>
              <a:buClr>
                <a:srgbClr val="D313AA"/>
              </a:buClr>
              <a:buSzPts val="3600"/>
              <a:buFont typeface="Arial"/>
              <a:buNone/>
            </a:pPr>
            <a:endParaRPr sz="2800" b="1">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D313AA"/>
              </a:buClr>
              <a:buSzPts val="3600"/>
              <a:buFont typeface="Arial"/>
              <a:buNone/>
            </a:pPr>
            <a:r>
              <a:rPr lang="fa-IR" sz="2800" b="1">
                <a:solidFill>
                  <a:schemeClr val="dk1"/>
                </a:solidFill>
                <a:latin typeface="Times New Roman"/>
                <a:ea typeface="Times New Roman"/>
                <a:cs typeface="Times New Roman"/>
                <a:sym typeface="Times New Roman"/>
              </a:rPr>
              <a:t>06/29/2023</a:t>
            </a:r>
            <a:endParaRPr sz="2800" b="1">
              <a:solidFill>
                <a:schemeClr val="dk1"/>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Canceled</a:t>
            </a:r>
            <a:endParaRPr sz="2200" b="1">
              <a:solidFill>
                <a:srgbClr val="3530F4"/>
              </a:solidFill>
              <a:latin typeface="Lobster"/>
              <a:ea typeface="Lobster"/>
              <a:cs typeface="Lobster"/>
              <a:sym typeface="Lobster"/>
            </a:endParaRPr>
          </a:p>
        </p:txBody>
      </p:sp>
      <p:sp>
        <p:nvSpPr>
          <p:cNvPr id="286" name="Google Shape;286;p35"/>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287" name="Google Shape;287;p35"/>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1</a:t>
            </a:r>
            <a:endParaRPr sz="2200" b="1" i="0" u="none" strike="noStrike" cap="none">
              <a:solidFill>
                <a:schemeClr val="dk1"/>
              </a:solidFill>
              <a:latin typeface="Arial"/>
              <a:ea typeface="Arial"/>
              <a:cs typeface="Arial"/>
              <a:sym typeface="Arial"/>
            </a:endParaRPr>
          </a:p>
        </p:txBody>
      </p:sp>
      <p:sp>
        <p:nvSpPr>
          <p:cNvPr id="288" name="Google Shape;288;p35"/>
          <p:cNvSpPr txBox="1"/>
          <p:nvPr/>
        </p:nvSpPr>
        <p:spPr>
          <a:xfrm>
            <a:off x="520775" y="1279450"/>
            <a:ext cx="642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6"/>
          <p:cNvSpPr txBox="1"/>
          <p:nvPr/>
        </p:nvSpPr>
        <p:spPr>
          <a:xfrm>
            <a:off x="3362100" y="1879050"/>
            <a:ext cx="2419800" cy="1385400"/>
          </a:xfrm>
          <a:prstGeom prst="rect">
            <a:avLst/>
          </a:prstGeom>
          <a:noFill/>
          <a:ln>
            <a:noFill/>
          </a:ln>
        </p:spPr>
        <p:txBody>
          <a:bodyPr spcFirstLastPara="1" wrap="square" lIns="91425" tIns="91425" rIns="91425" bIns="91425" anchor="ctr" anchorCtr="0">
            <a:spAutoFit/>
          </a:bodyPr>
          <a:lstStyle/>
          <a:p>
            <a:pPr marL="0" lvl="0" indent="0" algn="ctr" rtl="0">
              <a:spcBef>
                <a:spcPts val="0"/>
              </a:spcBef>
              <a:spcAft>
                <a:spcPts val="0"/>
              </a:spcAft>
              <a:buClr>
                <a:srgbClr val="D313AA"/>
              </a:buClr>
              <a:buSzPts val="3600"/>
              <a:buFont typeface="Arial"/>
              <a:buNone/>
            </a:pPr>
            <a:r>
              <a:rPr lang="fa-IR" sz="2200" b="1">
                <a:solidFill>
                  <a:schemeClr val="dk1"/>
                </a:solidFill>
                <a:latin typeface="Times New Roman"/>
                <a:ea typeface="Times New Roman"/>
                <a:cs typeface="Times New Roman"/>
                <a:sym typeface="Times New Roman"/>
              </a:rPr>
              <a:t>Weekly Report 6</a:t>
            </a:r>
            <a:endParaRPr sz="2200" b="1">
              <a:solidFill>
                <a:schemeClr val="dk1"/>
              </a:solidFill>
              <a:latin typeface="Lobster"/>
              <a:ea typeface="Lobster"/>
              <a:cs typeface="Lobster"/>
              <a:sym typeface="Lobster"/>
            </a:endParaRPr>
          </a:p>
          <a:p>
            <a:pPr marL="0" marR="0" lvl="0" indent="0" algn="ctr" rtl="0">
              <a:lnSpc>
                <a:spcPct val="100000"/>
              </a:lnSpc>
              <a:spcBef>
                <a:spcPts val="0"/>
              </a:spcBef>
              <a:spcAft>
                <a:spcPts val="0"/>
              </a:spcAft>
              <a:buClr>
                <a:srgbClr val="D313AA"/>
              </a:buClr>
              <a:buSzPts val="3600"/>
              <a:buFont typeface="Arial"/>
              <a:buNone/>
            </a:pPr>
            <a:endParaRPr sz="2800" b="1">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D313AA"/>
              </a:buClr>
              <a:buSzPts val="3600"/>
              <a:buFont typeface="Arial"/>
              <a:buNone/>
            </a:pPr>
            <a:r>
              <a:rPr lang="fa-IR" sz="2800" b="1">
                <a:solidFill>
                  <a:schemeClr val="dk1"/>
                </a:solidFill>
                <a:latin typeface="Times New Roman"/>
                <a:ea typeface="Times New Roman"/>
                <a:cs typeface="Times New Roman"/>
                <a:sym typeface="Times New Roman"/>
              </a:rPr>
              <a:t>07/06/2023</a:t>
            </a:r>
            <a:endParaRPr sz="2800" b="1">
              <a:solidFill>
                <a:schemeClr val="dk1"/>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GitHub</a:t>
            </a:r>
            <a:endParaRPr sz="2200" b="1">
              <a:solidFill>
                <a:srgbClr val="3530F4"/>
              </a:solidFill>
              <a:latin typeface="Lobster"/>
              <a:ea typeface="Lobster"/>
              <a:cs typeface="Lobster"/>
              <a:sym typeface="Lobster"/>
            </a:endParaRPr>
          </a:p>
        </p:txBody>
      </p:sp>
      <p:sp>
        <p:nvSpPr>
          <p:cNvPr id="301" name="Google Shape;301;p37"/>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302" name="Google Shape;302;p37"/>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1</a:t>
            </a:r>
            <a:endParaRPr sz="2200" b="1" i="0" u="none" strike="noStrike" cap="none">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7AD02B7-7508-4230-BD57-7A27F8E586FB}"/>
              </a:ext>
            </a:extLst>
          </p:cNvPr>
          <p:cNvPicPr>
            <a:picLocks noChangeAspect="1"/>
          </p:cNvPicPr>
          <p:nvPr/>
        </p:nvPicPr>
        <p:blipFill>
          <a:blip r:embed="rId4"/>
          <a:stretch>
            <a:fillRect/>
          </a:stretch>
        </p:blipFill>
        <p:spPr>
          <a:xfrm>
            <a:off x="563342" y="748732"/>
            <a:ext cx="8017315" cy="425014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8"/>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Folders / Files</a:t>
            </a:r>
            <a:endParaRPr sz="2200" b="1">
              <a:solidFill>
                <a:srgbClr val="3530F4"/>
              </a:solidFill>
              <a:latin typeface="Lobster"/>
              <a:ea typeface="Lobster"/>
              <a:cs typeface="Lobster"/>
              <a:sym typeface="Lobster"/>
            </a:endParaRPr>
          </a:p>
        </p:txBody>
      </p:sp>
      <p:sp>
        <p:nvSpPr>
          <p:cNvPr id="310" name="Google Shape;310;p38"/>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311" name="Google Shape;311;p38"/>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2</a:t>
            </a:r>
            <a:endParaRPr sz="2200" b="1" i="0" u="none" strike="noStrike" cap="none">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EB00FFDE-FCBB-2A22-A949-A511A1BFCC14}"/>
              </a:ext>
            </a:extLst>
          </p:cNvPr>
          <p:cNvPicPr>
            <a:picLocks noChangeAspect="1"/>
          </p:cNvPicPr>
          <p:nvPr/>
        </p:nvPicPr>
        <p:blipFill>
          <a:blip r:embed="rId4"/>
          <a:stretch>
            <a:fillRect/>
          </a:stretch>
        </p:blipFill>
        <p:spPr>
          <a:xfrm>
            <a:off x="107498" y="691402"/>
            <a:ext cx="2331479" cy="4267676"/>
          </a:xfrm>
          <a:prstGeom prst="rect">
            <a:avLst/>
          </a:prstGeom>
        </p:spPr>
      </p:pic>
      <p:pic>
        <p:nvPicPr>
          <p:cNvPr id="5" name="Picture 4">
            <a:extLst>
              <a:ext uri="{FF2B5EF4-FFF2-40B4-BE49-F238E27FC236}">
                <a16:creationId xmlns:a16="http://schemas.microsoft.com/office/drawing/2014/main" id="{E95226B1-D887-3824-D18A-BC2B32DB3542}"/>
              </a:ext>
            </a:extLst>
          </p:cNvPr>
          <p:cNvPicPr>
            <a:picLocks noChangeAspect="1"/>
          </p:cNvPicPr>
          <p:nvPr/>
        </p:nvPicPr>
        <p:blipFill>
          <a:blip r:embed="rId5"/>
          <a:stretch>
            <a:fillRect/>
          </a:stretch>
        </p:blipFill>
        <p:spPr>
          <a:xfrm>
            <a:off x="4355599" y="781050"/>
            <a:ext cx="4698851" cy="4178028"/>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9"/>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Data provided by Talha</a:t>
            </a:r>
            <a:endParaRPr sz="2200" b="1">
              <a:solidFill>
                <a:srgbClr val="3530F4"/>
              </a:solidFill>
              <a:latin typeface="Lobster"/>
              <a:ea typeface="Lobster"/>
              <a:cs typeface="Lobster"/>
              <a:sym typeface="Lobster"/>
            </a:endParaRPr>
          </a:p>
        </p:txBody>
      </p:sp>
      <p:sp>
        <p:nvSpPr>
          <p:cNvPr id="320" name="Google Shape;320;p39"/>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321" name="Google Shape;321;p39"/>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3</a:t>
            </a:r>
            <a:endParaRPr sz="2200" b="1" i="0" u="none" strike="noStrike" cap="none">
              <a:solidFill>
                <a:schemeClr val="dk1"/>
              </a:solidFill>
              <a:latin typeface="Arial"/>
              <a:ea typeface="Arial"/>
              <a:cs typeface="Arial"/>
              <a:sym typeface="Arial"/>
            </a:endParaRPr>
          </a:p>
        </p:txBody>
      </p:sp>
      <p:pic>
        <p:nvPicPr>
          <p:cNvPr id="322" name="Google Shape;322;p39"/>
          <p:cNvPicPr preferRelativeResize="0"/>
          <p:nvPr/>
        </p:nvPicPr>
        <p:blipFill>
          <a:blip r:embed="rId4">
            <a:alphaModFix/>
          </a:blip>
          <a:stretch>
            <a:fillRect/>
          </a:stretch>
        </p:blipFill>
        <p:spPr>
          <a:xfrm>
            <a:off x="152400" y="741863"/>
            <a:ext cx="3733815" cy="4249237"/>
          </a:xfrm>
          <a:prstGeom prst="rect">
            <a:avLst/>
          </a:prstGeom>
          <a:noFill/>
          <a:ln>
            <a:noFill/>
          </a:ln>
        </p:spPr>
      </p:pic>
      <p:pic>
        <p:nvPicPr>
          <p:cNvPr id="323" name="Google Shape;323;p39"/>
          <p:cNvPicPr preferRelativeResize="0"/>
          <p:nvPr/>
        </p:nvPicPr>
        <p:blipFill>
          <a:blip r:embed="rId5">
            <a:alphaModFix/>
          </a:blip>
          <a:stretch>
            <a:fillRect/>
          </a:stretch>
        </p:blipFill>
        <p:spPr>
          <a:xfrm>
            <a:off x="7066390" y="807438"/>
            <a:ext cx="1988606" cy="4249237"/>
          </a:xfrm>
          <a:prstGeom prst="rect">
            <a:avLst/>
          </a:prstGeom>
          <a:noFill/>
          <a:ln>
            <a:noFill/>
          </a:ln>
        </p:spPr>
      </p:pic>
      <p:pic>
        <p:nvPicPr>
          <p:cNvPr id="324" name="Google Shape;324;p39"/>
          <p:cNvPicPr preferRelativeResize="0"/>
          <p:nvPr/>
        </p:nvPicPr>
        <p:blipFill>
          <a:blip r:embed="rId6">
            <a:alphaModFix/>
          </a:blip>
          <a:stretch>
            <a:fillRect/>
          </a:stretch>
        </p:blipFill>
        <p:spPr>
          <a:xfrm>
            <a:off x="4142765" y="807438"/>
            <a:ext cx="2667074" cy="424923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0"/>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Data acquisition method</a:t>
            </a:r>
            <a:endParaRPr sz="2200" b="1">
              <a:solidFill>
                <a:srgbClr val="3530F4"/>
              </a:solidFill>
              <a:latin typeface="Lobster"/>
              <a:ea typeface="Lobster"/>
              <a:cs typeface="Lobster"/>
              <a:sym typeface="Lobster"/>
            </a:endParaRPr>
          </a:p>
        </p:txBody>
      </p:sp>
      <p:sp>
        <p:nvSpPr>
          <p:cNvPr id="331" name="Google Shape;331;p40"/>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332" name="Google Shape;332;p40"/>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4</a:t>
            </a:r>
            <a:endParaRPr sz="2200" b="1" i="0" u="none" strike="noStrike" cap="none">
              <a:solidFill>
                <a:schemeClr val="dk1"/>
              </a:solidFill>
              <a:latin typeface="Arial"/>
              <a:ea typeface="Arial"/>
              <a:cs typeface="Arial"/>
              <a:sym typeface="Arial"/>
            </a:endParaRPr>
          </a:p>
        </p:txBody>
      </p:sp>
      <p:pic>
        <p:nvPicPr>
          <p:cNvPr id="333" name="Google Shape;333;p40"/>
          <p:cNvPicPr preferRelativeResize="0"/>
          <p:nvPr/>
        </p:nvPicPr>
        <p:blipFill>
          <a:blip r:embed="rId4">
            <a:alphaModFix/>
          </a:blip>
          <a:stretch>
            <a:fillRect/>
          </a:stretch>
        </p:blipFill>
        <p:spPr>
          <a:xfrm>
            <a:off x="107501" y="653725"/>
            <a:ext cx="1805025" cy="4442600"/>
          </a:xfrm>
          <a:prstGeom prst="rect">
            <a:avLst/>
          </a:prstGeom>
          <a:noFill/>
          <a:ln>
            <a:noFill/>
          </a:ln>
        </p:spPr>
      </p:pic>
      <p:pic>
        <p:nvPicPr>
          <p:cNvPr id="334" name="Google Shape;334;p40"/>
          <p:cNvPicPr preferRelativeResize="0"/>
          <p:nvPr/>
        </p:nvPicPr>
        <p:blipFill>
          <a:blip r:embed="rId5">
            <a:alphaModFix/>
          </a:blip>
          <a:stretch>
            <a:fillRect/>
          </a:stretch>
        </p:blipFill>
        <p:spPr>
          <a:xfrm>
            <a:off x="2064926" y="741863"/>
            <a:ext cx="1802287" cy="4249238"/>
          </a:xfrm>
          <a:prstGeom prst="rect">
            <a:avLst/>
          </a:prstGeom>
          <a:noFill/>
          <a:ln>
            <a:noFill/>
          </a:ln>
        </p:spPr>
      </p:pic>
      <p:pic>
        <p:nvPicPr>
          <p:cNvPr id="335" name="Google Shape;335;p40"/>
          <p:cNvPicPr preferRelativeResize="0"/>
          <p:nvPr/>
        </p:nvPicPr>
        <p:blipFill>
          <a:blip r:embed="rId6">
            <a:alphaModFix/>
          </a:blip>
          <a:stretch>
            <a:fillRect/>
          </a:stretch>
        </p:blipFill>
        <p:spPr>
          <a:xfrm>
            <a:off x="5702538" y="750400"/>
            <a:ext cx="3322474" cy="424923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1"/>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GIC data exploration</a:t>
            </a:r>
            <a:endParaRPr sz="2200" b="1">
              <a:solidFill>
                <a:srgbClr val="3530F4"/>
              </a:solidFill>
              <a:latin typeface="Lobster"/>
              <a:ea typeface="Lobster"/>
              <a:cs typeface="Lobster"/>
              <a:sym typeface="Lobster"/>
            </a:endParaRPr>
          </a:p>
        </p:txBody>
      </p:sp>
      <p:sp>
        <p:nvSpPr>
          <p:cNvPr id="342" name="Google Shape;342;p41"/>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343" name="Google Shape;343;p41"/>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5</a:t>
            </a:r>
            <a:endParaRPr sz="2200" b="1" i="0" u="none" strike="noStrike" cap="none">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C6C6DEEB-C2E9-FEAB-0688-8484D7A0A243}"/>
              </a:ext>
            </a:extLst>
          </p:cNvPr>
          <p:cNvPicPr>
            <a:picLocks noChangeAspect="1"/>
          </p:cNvPicPr>
          <p:nvPr/>
        </p:nvPicPr>
        <p:blipFill>
          <a:blip r:embed="rId4"/>
          <a:stretch>
            <a:fillRect/>
          </a:stretch>
        </p:blipFill>
        <p:spPr>
          <a:xfrm>
            <a:off x="107498" y="749299"/>
            <a:ext cx="3569152" cy="431482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104" name="Google Shape;104;p15"/>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1</a:t>
            </a:r>
            <a:endParaRPr sz="2200" b="1" i="0" u="none" strike="noStrike" cap="none">
              <a:solidFill>
                <a:schemeClr val="dk1"/>
              </a:solidFill>
              <a:latin typeface="Arial"/>
              <a:ea typeface="Arial"/>
              <a:cs typeface="Arial"/>
              <a:sym typeface="Arial"/>
            </a:endParaRPr>
          </a:p>
        </p:txBody>
      </p:sp>
      <p:sp>
        <p:nvSpPr>
          <p:cNvPr id="105" name="Google Shape;105;p15"/>
          <p:cNvSpPr txBox="1"/>
          <p:nvPr/>
        </p:nvSpPr>
        <p:spPr>
          <a:xfrm>
            <a:off x="914275" y="1232800"/>
            <a:ext cx="7178400" cy="341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a-IR">
                <a:latin typeface="Calibri"/>
                <a:ea typeface="Calibri"/>
                <a:cs typeface="Calibri"/>
                <a:sym typeface="Calibri"/>
              </a:rPr>
              <a:t>1. System Set-up and Files management</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fa-IR">
                <a:latin typeface="Calibri"/>
                <a:ea typeface="Calibri"/>
                <a:cs typeface="Calibri"/>
                <a:sym typeface="Calibri"/>
              </a:rPr>
              <a:t>2. Literature Review and Idea Generation</a:t>
            </a:r>
            <a:endParaRPr>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fa-IR">
                <a:latin typeface="Calibri"/>
                <a:ea typeface="Calibri"/>
                <a:cs typeface="Calibri"/>
                <a:sym typeface="Calibri"/>
              </a:rPr>
              <a:t>3. Discussion with Talha</a:t>
            </a:r>
            <a:endParaRPr>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fa-IR">
                <a:latin typeface="Calibri"/>
                <a:ea typeface="Calibri"/>
                <a:cs typeface="Calibri"/>
                <a:sym typeface="Calibri"/>
              </a:rPr>
              <a:t>4. Data Acquisition</a:t>
            </a:r>
            <a:endParaRPr>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fa-IR">
                <a:latin typeface="Calibri"/>
                <a:ea typeface="Calibri"/>
                <a:cs typeface="Calibri"/>
                <a:sym typeface="Calibri"/>
              </a:rPr>
              <a:t>5. Need for Additional Suggestions</a:t>
            </a:r>
            <a:endParaRPr>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
        <p:nvSpPr>
          <p:cNvPr id="106" name="Google Shape;106;p15"/>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Tasks</a:t>
            </a:r>
            <a:endParaRPr sz="2200" b="1">
              <a:solidFill>
                <a:srgbClr val="3530F4"/>
              </a:solidFill>
              <a:latin typeface="Lobster"/>
              <a:ea typeface="Lobster"/>
              <a:cs typeface="Lobster"/>
              <a:sym typeface="Lobste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2"/>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Solar wind data</a:t>
            </a:r>
            <a:endParaRPr sz="2200" b="1">
              <a:solidFill>
                <a:srgbClr val="3530F4"/>
              </a:solidFill>
              <a:latin typeface="Lobster"/>
              <a:ea typeface="Lobster"/>
              <a:cs typeface="Lobster"/>
              <a:sym typeface="Lobster"/>
            </a:endParaRPr>
          </a:p>
        </p:txBody>
      </p:sp>
      <p:sp>
        <p:nvSpPr>
          <p:cNvPr id="351" name="Google Shape;351;p42"/>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352" name="Google Shape;352;p42"/>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6</a:t>
            </a:r>
            <a:endParaRPr sz="2200" b="1" i="0" u="none" strike="noStrike" cap="none">
              <a:solidFill>
                <a:schemeClr val="dk1"/>
              </a:solidFill>
              <a:latin typeface="Arial"/>
              <a:ea typeface="Arial"/>
              <a:cs typeface="Arial"/>
              <a:sym typeface="Arial"/>
            </a:endParaRPr>
          </a:p>
        </p:txBody>
      </p:sp>
      <p:pic>
        <p:nvPicPr>
          <p:cNvPr id="353" name="Google Shape;353;p42"/>
          <p:cNvPicPr preferRelativeResize="0"/>
          <p:nvPr/>
        </p:nvPicPr>
        <p:blipFill>
          <a:blip r:embed="rId4">
            <a:alphaModFix/>
          </a:blip>
          <a:stretch>
            <a:fillRect/>
          </a:stretch>
        </p:blipFill>
        <p:spPr>
          <a:xfrm>
            <a:off x="107500" y="1484400"/>
            <a:ext cx="3661233" cy="3560574"/>
          </a:xfrm>
          <a:prstGeom prst="rect">
            <a:avLst/>
          </a:prstGeom>
          <a:noFill/>
          <a:ln>
            <a:noFill/>
          </a:ln>
        </p:spPr>
      </p:pic>
      <p:pic>
        <p:nvPicPr>
          <p:cNvPr id="354" name="Google Shape;354;p42"/>
          <p:cNvPicPr preferRelativeResize="0"/>
          <p:nvPr/>
        </p:nvPicPr>
        <p:blipFill>
          <a:blip r:embed="rId5">
            <a:alphaModFix/>
          </a:blip>
          <a:stretch>
            <a:fillRect/>
          </a:stretch>
        </p:blipFill>
        <p:spPr>
          <a:xfrm>
            <a:off x="6855294" y="1579227"/>
            <a:ext cx="2199707" cy="3465725"/>
          </a:xfrm>
          <a:prstGeom prst="rect">
            <a:avLst/>
          </a:prstGeom>
          <a:noFill/>
          <a:ln>
            <a:noFill/>
          </a:ln>
        </p:spPr>
      </p:pic>
      <p:pic>
        <p:nvPicPr>
          <p:cNvPr id="355" name="Google Shape;355;p42"/>
          <p:cNvPicPr preferRelativeResize="0"/>
          <p:nvPr/>
        </p:nvPicPr>
        <p:blipFill>
          <a:blip r:embed="rId6">
            <a:alphaModFix/>
          </a:blip>
          <a:stretch>
            <a:fillRect/>
          </a:stretch>
        </p:blipFill>
        <p:spPr>
          <a:xfrm>
            <a:off x="107500" y="684300"/>
            <a:ext cx="7219950" cy="800100"/>
          </a:xfrm>
          <a:prstGeom prst="rect">
            <a:avLst/>
          </a:prstGeom>
          <a:noFill/>
          <a:ln>
            <a:noFill/>
          </a:ln>
        </p:spPr>
      </p:pic>
      <p:sp>
        <p:nvSpPr>
          <p:cNvPr id="356" name="Google Shape;356;p42"/>
          <p:cNvSpPr/>
          <p:nvPr/>
        </p:nvSpPr>
        <p:spPr>
          <a:xfrm>
            <a:off x="6535750" y="1138025"/>
            <a:ext cx="791700" cy="2892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2"/>
          <p:cNvSpPr/>
          <p:nvPr/>
        </p:nvSpPr>
        <p:spPr>
          <a:xfrm>
            <a:off x="1611425" y="773775"/>
            <a:ext cx="233100" cy="3846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3"/>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SuperMAG</a:t>
            </a:r>
            <a:endParaRPr sz="2200" b="1">
              <a:solidFill>
                <a:srgbClr val="3530F4"/>
              </a:solidFill>
              <a:latin typeface="Lobster"/>
              <a:ea typeface="Lobster"/>
              <a:cs typeface="Lobster"/>
              <a:sym typeface="Lobster"/>
            </a:endParaRPr>
          </a:p>
        </p:txBody>
      </p:sp>
      <p:sp>
        <p:nvSpPr>
          <p:cNvPr id="364" name="Google Shape;364;p43"/>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365" name="Google Shape;365;p43"/>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7</a:t>
            </a:r>
            <a:endParaRPr sz="2200" b="1" i="0" u="none" strike="noStrike" cap="none">
              <a:solidFill>
                <a:schemeClr val="dk1"/>
              </a:solidFill>
              <a:latin typeface="Arial"/>
              <a:ea typeface="Arial"/>
              <a:cs typeface="Arial"/>
              <a:sym typeface="Arial"/>
            </a:endParaRPr>
          </a:p>
        </p:txBody>
      </p:sp>
      <p:pic>
        <p:nvPicPr>
          <p:cNvPr id="366" name="Google Shape;366;p43"/>
          <p:cNvPicPr preferRelativeResize="0"/>
          <p:nvPr/>
        </p:nvPicPr>
        <p:blipFill>
          <a:blip r:embed="rId4">
            <a:alphaModFix/>
          </a:blip>
          <a:stretch>
            <a:fillRect/>
          </a:stretch>
        </p:blipFill>
        <p:spPr>
          <a:xfrm>
            <a:off x="152400" y="741863"/>
            <a:ext cx="8839199" cy="1239381"/>
          </a:xfrm>
          <a:prstGeom prst="rect">
            <a:avLst/>
          </a:prstGeom>
          <a:noFill/>
          <a:ln>
            <a:noFill/>
          </a:ln>
        </p:spPr>
      </p:pic>
      <p:pic>
        <p:nvPicPr>
          <p:cNvPr id="367" name="Google Shape;367;p43"/>
          <p:cNvPicPr preferRelativeResize="0"/>
          <p:nvPr/>
        </p:nvPicPr>
        <p:blipFill>
          <a:blip r:embed="rId5">
            <a:alphaModFix/>
          </a:blip>
          <a:stretch>
            <a:fillRect/>
          </a:stretch>
        </p:blipFill>
        <p:spPr>
          <a:xfrm>
            <a:off x="152400" y="2133644"/>
            <a:ext cx="2601837" cy="2857456"/>
          </a:xfrm>
          <a:prstGeom prst="rect">
            <a:avLst/>
          </a:prstGeom>
          <a:noFill/>
          <a:ln>
            <a:noFill/>
          </a:ln>
        </p:spPr>
      </p:pic>
      <p:pic>
        <p:nvPicPr>
          <p:cNvPr id="368" name="Google Shape;368;p43"/>
          <p:cNvPicPr preferRelativeResize="0"/>
          <p:nvPr/>
        </p:nvPicPr>
        <p:blipFill>
          <a:blip r:embed="rId6">
            <a:alphaModFix/>
          </a:blip>
          <a:stretch>
            <a:fillRect/>
          </a:stretch>
        </p:blipFill>
        <p:spPr>
          <a:xfrm>
            <a:off x="2906637" y="2133644"/>
            <a:ext cx="3829050" cy="2038350"/>
          </a:xfrm>
          <a:prstGeom prst="rect">
            <a:avLst/>
          </a:prstGeom>
          <a:noFill/>
          <a:ln>
            <a:noFill/>
          </a:ln>
        </p:spPr>
      </p:pic>
      <p:sp>
        <p:nvSpPr>
          <p:cNvPr id="369" name="Google Shape;369;p43"/>
          <p:cNvSpPr/>
          <p:nvPr/>
        </p:nvSpPr>
        <p:spPr>
          <a:xfrm>
            <a:off x="1574400" y="955900"/>
            <a:ext cx="342300" cy="2478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3"/>
          <p:cNvSpPr/>
          <p:nvPr/>
        </p:nvSpPr>
        <p:spPr>
          <a:xfrm>
            <a:off x="1574400" y="1413100"/>
            <a:ext cx="342300" cy="2478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3"/>
          <p:cNvSpPr/>
          <p:nvPr/>
        </p:nvSpPr>
        <p:spPr>
          <a:xfrm>
            <a:off x="2107800" y="955900"/>
            <a:ext cx="342300" cy="2478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3"/>
          <p:cNvSpPr/>
          <p:nvPr/>
        </p:nvSpPr>
        <p:spPr>
          <a:xfrm>
            <a:off x="2107800" y="1413100"/>
            <a:ext cx="342300" cy="2478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3"/>
          <p:cNvSpPr/>
          <p:nvPr/>
        </p:nvSpPr>
        <p:spPr>
          <a:xfrm>
            <a:off x="8269675" y="1145325"/>
            <a:ext cx="684900" cy="7359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3"/>
          <p:cNvSpPr/>
          <p:nvPr/>
        </p:nvSpPr>
        <p:spPr>
          <a:xfrm>
            <a:off x="3009625" y="4103200"/>
            <a:ext cx="5945100" cy="887700"/>
          </a:xfrm>
          <a:prstGeom prst="roundRect">
            <a:avLst>
              <a:gd name="adj" fmla="val 16667"/>
            </a:avLst>
          </a:prstGeom>
          <a:solidFill>
            <a:srgbClr val="FFF2CC"/>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1000"/>
              </a:spcBef>
              <a:spcAft>
                <a:spcPts val="0"/>
              </a:spcAft>
              <a:buNone/>
            </a:pPr>
            <a:r>
              <a:rPr lang="fa-IR" b="1">
                <a:solidFill>
                  <a:schemeClr val="dk1"/>
                </a:solidFill>
                <a:latin typeface="Calibri"/>
                <a:ea typeface="Calibri"/>
                <a:cs typeface="Calibri"/>
                <a:sym typeface="Calibri"/>
              </a:rPr>
              <a:t>Dealing with missing values</a:t>
            </a:r>
            <a:r>
              <a:rPr lang="fa-IR">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a:p>
            <a:pPr marL="0" lvl="0" indent="0" algn="l" rtl="0">
              <a:spcBef>
                <a:spcPts val="1000"/>
              </a:spcBef>
              <a:spcAft>
                <a:spcPts val="0"/>
              </a:spcAft>
              <a:buClr>
                <a:schemeClr val="dk1"/>
              </a:buClr>
              <a:buSzPts val="1100"/>
              <a:buFont typeface="Arial"/>
              <a:buNone/>
            </a:pPr>
            <a:r>
              <a:rPr lang="fa-IR">
                <a:solidFill>
                  <a:schemeClr val="dk1"/>
                </a:solidFill>
                <a:latin typeface="Calibri"/>
                <a:ea typeface="Calibri"/>
                <a:cs typeface="Calibri"/>
                <a:sym typeface="Calibri"/>
              </a:rPr>
              <a:t>As the data is time-series data, it would be better not to drop missing values. Instead we can fill NAs with median.</a:t>
            </a:r>
            <a:endParaRPr>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4"/>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Comparison</a:t>
            </a:r>
            <a:endParaRPr sz="2200" b="1">
              <a:solidFill>
                <a:srgbClr val="3530F4"/>
              </a:solidFill>
              <a:latin typeface="Lobster"/>
              <a:ea typeface="Lobster"/>
              <a:cs typeface="Lobster"/>
              <a:sym typeface="Lobster"/>
            </a:endParaRPr>
          </a:p>
        </p:txBody>
      </p:sp>
      <p:sp>
        <p:nvSpPr>
          <p:cNvPr id="381" name="Google Shape;381;p44"/>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382" name="Google Shape;382;p44"/>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8</a:t>
            </a:r>
            <a:endParaRPr sz="2200" b="1" i="0" u="none" strike="noStrike" cap="none">
              <a:solidFill>
                <a:schemeClr val="dk1"/>
              </a:solidFill>
              <a:latin typeface="Arial"/>
              <a:ea typeface="Arial"/>
              <a:cs typeface="Arial"/>
              <a:sym typeface="Arial"/>
            </a:endParaRPr>
          </a:p>
        </p:txBody>
      </p:sp>
      <p:pic>
        <p:nvPicPr>
          <p:cNvPr id="383" name="Google Shape;383;p44"/>
          <p:cNvPicPr preferRelativeResize="0"/>
          <p:nvPr/>
        </p:nvPicPr>
        <p:blipFill>
          <a:blip r:embed="rId4">
            <a:alphaModFix/>
          </a:blip>
          <a:stretch>
            <a:fillRect/>
          </a:stretch>
        </p:blipFill>
        <p:spPr>
          <a:xfrm>
            <a:off x="107500" y="2719725"/>
            <a:ext cx="8947499" cy="2319700"/>
          </a:xfrm>
          <a:prstGeom prst="rect">
            <a:avLst/>
          </a:prstGeom>
          <a:noFill/>
          <a:ln>
            <a:noFill/>
          </a:ln>
        </p:spPr>
      </p:pic>
      <p:sp>
        <p:nvSpPr>
          <p:cNvPr id="384" name="Google Shape;384;p44"/>
          <p:cNvSpPr/>
          <p:nvPr/>
        </p:nvSpPr>
        <p:spPr>
          <a:xfrm>
            <a:off x="2064775" y="2957525"/>
            <a:ext cx="667800" cy="20511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5"/>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Data issue example</a:t>
            </a:r>
            <a:endParaRPr sz="2200" b="1">
              <a:solidFill>
                <a:srgbClr val="3530F4"/>
              </a:solidFill>
              <a:latin typeface="Lobster"/>
              <a:ea typeface="Lobster"/>
              <a:cs typeface="Lobster"/>
              <a:sym typeface="Lobster"/>
            </a:endParaRPr>
          </a:p>
        </p:txBody>
      </p:sp>
      <p:sp>
        <p:nvSpPr>
          <p:cNvPr id="391" name="Google Shape;391;p45"/>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392" name="Google Shape;392;p45"/>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9</a:t>
            </a:r>
            <a:endParaRPr sz="2200" b="1" i="0" u="none" strike="noStrike" cap="none">
              <a:solidFill>
                <a:schemeClr val="dk1"/>
              </a:solidFill>
              <a:latin typeface="Arial"/>
              <a:ea typeface="Arial"/>
              <a:cs typeface="Arial"/>
              <a:sym typeface="Arial"/>
            </a:endParaRPr>
          </a:p>
        </p:txBody>
      </p:sp>
      <p:pic>
        <p:nvPicPr>
          <p:cNvPr id="393" name="Google Shape;393;p45"/>
          <p:cNvPicPr preferRelativeResize="0"/>
          <p:nvPr/>
        </p:nvPicPr>
        <p:blipFill>
          <a:blip r:embed="rId4">
            <a:alphaModFix/>
          </a:blip>
          <a:stretch>
            <a:fillRect/>
          </a:stretch>
        </p:blipFill>
        <p:spPr>
          <a:xfrm>
            <a:off x="107500" y="1694325"/>
            <a:ext cx="5099732" cy="3361075"/>
          </a:xfrm>
          <a:prstGeom prst="rect">
            <a:avLst/>
          </a:prstGeom>
          <a:noFill/>
          <a:ln>
            <a:noFill/>
          </a:ln>
        </p:spPr>
      </p:pic>
      <p:pic>
        <p:nvPicPr>
          <p:cNvPr id="394" name="Google Shape;394;p45"/>
          <p:cNvPicPr preferRelativeResize="0"/>
          <p:nvPr/>
        </p:nvPicPr>
        <p:blipFill>
          <a:blip r:embed="rId5">
            <a:alphaModFix/>
          </a:blip>
          <a:stretch>
            <a:fillRect/>
          </a:stretch>
        </p:blipFill>
        <p:spPr>
          <a:xfrm>
            <a:off x="107500" y="653725"/>
            <a:ext cx="8947499" cy="1040597"/>
          </a:xfrm>
          <a:prstGeom prst="rect">
            <a:avLst/>
          </a:prstGeom>
          <a:noFill/>
          <a:ln>
            <a:noFill/>
          </a:ln>
        </p:spPr>
      </p:pic>
      <p:sp>
        <p:nvSpPr>
          <p:cNvPr id="395" name="Google Shape;395;p45"/>
          <p:cNvSpPr/>
          <p:nvPr/>
        </p:nvSpPr>
        <p:spPr>
          <a:xfrm>
            <a:off x="3137525" y="951550"/>
            <a:ext cx="417900" cy="180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5"/>
          <p:cNvSpPr/>
          <p:nvPr/>
        </p:nvSpPr>
        <p:spPr>
          <a:xfrm>
            <a:off x="139525" y="3212775"/>
            <a:ext cx="3904500" cy="180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6"/>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Concepts</a:t>
            </a:r>
            <a:endParaRPr sz="2200" b="1">
              <a:solidFill>
                <a:srgbClr val="3530F4"/>
              </a:solidFill>
              <a:latin typeface="Lobster"/>
              <a:ea typeface="Lobster"/>
              <a:cs typeface="Lobster"/>
              <a:sym typeface="Lobster"/>
            </a:endParaRPr>
          </a:p>
        </p:txBody>
      </p:sp>
      <p:sp>
        <p:nvSpPr>
          <p:cNvPr id="403" name="Google Shape;403;p46"/>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404" name="Google Shape;404;p46"/>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10</a:t>
            </a:r>
            <a:endParaRPr sz="2200" b="1" i="0" u="none" strike="noStrike" cap="none">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3DC00A0A-660A-893F-AB17-4BCBA1C32B8F}"/>
              </a:ext>
            </a:extLst>
          </p:cNvPr>
          <p:cNvPicPr>
            <a:picLocks noChangeAspect="1"/>
          </p:cNvPicPr>
          <p:nvPr/>
        </p:nvPicPr>
        <p:blipFill>
          <a:blip r:embed="rId4"/>
          <a:stretch>
            <a:fillRect/>
          </a:stretch>
        </p:blipFill>
        <p:spPr>
          <a:xfrm>
            <a:off x="107498" y="742950"/>
            <a:ext cx="3147651" cy="431362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7"/>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High Fidelity </a:t>
            </a:r>
            <a:r>
              <a:rPr lang="fa-IR" sz="2200" b="1">
                <a:latin typeface="Times New Roman"/>
                <a:ea typeface="Times New Roman"/>
                <a:cs typeface="Times New Roman"/>
                <a:sym typeface="Times New Roman"/>
              </a:rPr>
              <a:t>vs.</a:t>
            </a:r>
            <a:r>
              <a:rPr lang="fa-IR" sz="2200" b="1">
                <a:solidFill>
                  <a:srgbClr val="D313AA"/>
                </a:solidFill>
                <a:latin typeface="Times New Roman"/>
                <a:ea typeface="Times New Roman"/>
                <a:cs typeface="Times New Roman"/>
                <a:sym typeface="Times New Roman"/>
              </a:rPr>
              <a:t> Low Fidelity </a:t>
            </a:r>
            <a:r>
              <a:rPr lang="fa-IR" sz="2200" b="1">
                <a:latin typeface="Times New Roman"/>
                <a:ea typeface="Times New Roman"/>
                <a:cs typeface="Times New Roman"/>
                <a:sym typeface="Times New Roman"/>
              </a:rPr>
              <a:t>|</a:t>
            </a:r>
            <a:r>
              <a:rPr lang="fa-IR" sz="2200" b="1">
                <a:solidFill>
                  <a:srgbClr val="D313AA"/>
                </a:solidFill>
                <a:latin typeface="Times New Roman"/>
                <a:ea typeface="Times New Roman"/>
                <a:cs typeface="Times New Roman"/>
                <a:sym typeface="Times New Roman"/>
              </a:rPr>
              <a:t> </a:t>
            </a:r>
            <a:r>
              <a:rPr lang="fa-IR" sz="2200" b="1">
                <a:solidFill>
                  <a:srgbClr val="0000FF"/>
                </a:solidFill>
                <a:latin typeface="Times New Roman"/>
                <a:ea typeface="Times New Roman"/>
                <a:cs typeface="Times New Roman"/>
                <a:sym typeface="Times New Roman"/>
              </a:rPr>
              <a:t>Question?</a:t>
            </a:r>
            <a:endParaRPr sz="2200" b="1">
              <a:solidFill>
                <a:srgbClr val="0000FF"/>
              </a:solidFill>
              <a:latin typeface="Lobster"/>
              <a:ea typeface="Lobster"/>
              <a:cs typeface="Lobster"/>
              <a:sym typeface="Lobster"/>
            </a:endParaRPr>
          </a:p>
        </p:txBody>
      </p:sp>
      <p:sp>
        <p:nvSpPr>
          <p:cNvPr id="412" name="Google Shape;412;p47"/>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413" name="Google Shape;413;p47"/>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11</a:t>
            </a:r>
            <a:endParaRPr sz="2200" b="1" i="0" u="none" strike="noStrike" cap="none">
              <a:solidFill>
                <a:schemeClr val="dk1"/>
              </a:solidFill>
              <a:latin typeface="Arial"/>
              <a:ea typeface="Arial"/>
              <a:cs typeface="Arial"/>
              <a:sym typeface="Arial"/>
            </a:endParaRPr>
          </a:p>
        </p:txBody>
      </p:sp>
      <p:pic>
        <p:nvPicPr>
          <p:cNvPr id="414" name="Google Shape;414;p47"/>
          <p:cNvPicPr preferRelativeResize="0"/>
          <p:nvPr/>
        </p:nvPicPr>
        <p:blipFill>
          <a:blip r:embed="rId4">
            <a:alphaModFix/>
          </a:blip>
          <a:stretch>
            <a:fillRect/>
          </a:stretch>
        </p:blipFill>
        <p:spPr>
          <a:xfrm>
            <a:off x="107500" y="653725"/>
            <a:ext cx="6914329" cy="4408100"/>
          </a:xfrm>
          <a:prstGeom prst="rect">
            <a:avLst/>
          </a:prstGeom>
          <a:noFill/>
          <a:ln>
            <a:noFill/>
          </a:ln>
        </p:spPr>
      </p:pic>
      <p:sp>
        <p:nvSpPr>
          <p:cNvPr id="415" name="Google Shape;415;p47"/>
          <p:cNvSpPr/>
          <p:nvPr/>
        </p:nvSpPr>
        <p:spPr>
          <a:xfrm>
            <a:off x="160725" y="1498050"/>
            <a:ext cx="1408200" cy="289200"/>
          </a:xfrm>
          <a:prstGeom prst="roundRect">
            <a:avLst>
              <a:gd name="adj" fmla="val 16667"/>
            </a:avLst>
          </a:prstGeom>
          <a:noFill/>
          <a:ln w="762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angle: Rounded Corners 4">
            <a:extLst>
              <a:ext uri="{FF2B5EF4-FFF2-40B4-BE49-F238E27FC236}">
                <a16:creationId xmlns:a16="http://schemas.microsoft.com/office/drawing/2014/main" id="{FA488F7B-79EB-3285-2A0D-CE89B9D5605C}"/>
              </a:ext>
            </a:extLst>
          </p:cNvPr>
          <p:cNvSpPr/>
          <p:nvPr/>
        </p:nvSpPr>
        <p:spPr>
          <a:xfrm>
            <a:off x="7169150" y="1422400"/>
            <a:ext cx="1814124" cy="249900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Discussion With Talha</a:t>
            </a:r>
          </a:p>
          <a:p>
            <a:endParaRPr lang="en-US" sz="1600" dirty="0">
              <a:solidFill>
                <a:schemeClr val="tx1"/>
              </a:solidFill>
            </a:endParaRPr>
          </a:p>
          <a:p>
            <a:r>
              <a:rPr lang="en-US" sz="1600" dirty="0">
                <a:solidFill>
                  <a:schemeClr val="tx1"/>
                </a:solidFill>
              </a:rPr>
              <a:t>Answer: </a:t>
            </a:r>
          </a:p>
          <a:p>
            <a:r>
              <a:rPr lang="en-US" sz="1600" dirty="0">
                <a:solidFill>
                  <a:schemeClr val="tx1"/>
                </a:solidFill>
              </a:rPr>
              <a:t>Low Fidelity</a:t>
            </a:r>
          </a:p>
          <a:p>
            <a:endParaRPr lang="en-US" sz="1600" dirty="0">
              <a:solidFill>
                <a:schemeClr val="tx1"/>
              </a:solidFill>
            </a:endParaRPr>
          </a:p>
          <a:p>
            <a:r>
              <a:rPr lang="en-US" sz="1600" dirty="0">
                <a:solidFill>
                  <a:schemeClr val="tx1"/>
                </a:solidFill>
              </a:rPr>
              <a:t>Reason: 1-min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8"/>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Suggestion</a:t>
            </a:r>
            <a:endParaRPr sz="2200" b="1">
              <a:solidFill>
                <a:srgbClr val="3530F4"/>
              </a:solidFill>
              <a:latin typeface="Lobster"/>
              <a:ea typeface="Lobster"/>
              <a:cs typeface="Lobster"/>
              <a:sym typeface="Lobster"/>
            </a:endParaRPr>
          </a:p>
        </p:txBody>
      </p:sp>
      <p:sp>
        <p:nvSpPr>
          <p:cNvPr id="422" name="Google Shape;422;p48"/>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423" name="Google Shape;423;p48"/>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12</a:t>
            </a:r>
            <a:endParaRPr sz="2200" b="1" i="0" u="none" strike="noStrike" cap="none">
              <a:solidFill>
                <a:schemeClr val="dk1"/>
              </a:solidFill>
              <a:latin typeface="Arial"/>
              <a:ea typeface="Arial"/>
              <a:cs typeface="Arial"/>
              <a:sym typeface="Arial"/>
            </a:endParaRPr>
          </a:p>
        </p:txBody>
      </p:sp>
      <p:pic>
        <p:nvPicPr>
          <p:cNvPr id="424" name="Google Shape;424;p48"/>
          <p:cNvPicPr preferRelativeResize="0"/>
          <p:nvPr/>
        </p:nvPicPr>
        <p:blipFill>
          <a:blip r:embed="rId4">
            <a:alphaModFix/>
          </a:blip>
          <a:stretch>
            <a:fillRect/>
          </a:stretch>
        </p:blipFill>
        <p:spPr>
          <a:xfrm>
            <a:off x="3433275" y="691437"/>
            <a:ext cx="5621725" cy="2118675"/>
          </a:xfrm>
          <a:prstGeom prst="rect">
            <a:avLst/>
          </a:prstGeom>
          <a:noFill/>
          <a:ln>
            <a:noFill/>
          </a:ln>
        </p:spPr>
      </p:pic>
      <p:sp>
        <p:nvSpPr>
          <p:cNvPr id="425" name="Google Shape;425;p48"/>
          <p:cNvSpPr/>
          <p:nvPr/>
        </p:nvSpPr>
        <p:spPr>
          <a:xfrm>
            <a:off x="107500" y="691424"/>
            <a:ext cx="3261600" cy="2750501"/>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425450" lvl="0" indent="-285750" rtl="0">
              <a:spcBef>
                <a:spcPts val="0"/>
              </a:spcBef>
              <a:spcAft>
                <a:spcPts val="0"/>
              </a:spcAft>
              <a:buSzPts val="1400"/>
              <a:buFont typeface="Arial" panose="020B0604020202020204" pitchFamily="34" charset="0"/>
              <a:buChar char="•"/>
            </a:pPr>
            <a:r>
              <a:rPr lang="fa-IR" sz="1600" dirty="0"/>
              <a:t>Improve </a:t>
            </a:r>
            <a:r>
              <a:rPr lang="en-US" sz="1600" dirty="0"/>
              <a:t>the </a:t>
            </a:r>
            <a:r>
              <a:rPr lang="fa-IR" sz="1600" dirty="0"/>
              <a:t>model </a:t>
            </a:r>
            <a:r>
              <a:rPr lang="en-US" sz="1600" dirty="0"/>
              <a:t>including</a:t>
            </a:r>
            <a:r>
              <a:rPr lang="fa-IR" sz="1600" dirty="0"/>
              <a:t> adjustments of input parameters.</a:t>
            </a:r>
            <a:endParaRPr sz="1600" dirty="0"/>
          </a:p>
          <a:p>
            <a:pPr marL="742950" lvl="0" indent="-285750" rtl="0">
              <a:spcBef>
                <a:spcPts val="0"/>
              </a:spcBef>
              <a:spcAft>
                <a:spcPts val="0"/>
              </a:spcAft>
              <a:buFont typeface="Arial" panose="020B0604020202020204" pitchFamily="34" charset="0"/>
              <a:buChar char="•"/>
            </a:pPr>
            <a:endParaRPr sz="1600" dirty="0"/>
          </a:p>
          <a:p>
            <a:pPr marL="425450" lvl="0" indent="-285750" rtl="0">
              <a:spcBef>
                <a:spcPts val="0"/>
              </a:spcBef>
              <a:spcAft>
                <a:spcPts val="0"/>
              </a:spcAft>
              <a:buSzPts val="1400"/>
              <a:buFont typeface="Arial" panose="020B0604020202020204" pitchFamily="34" charset="0"/>
              <a:buChar char="•"/>
            </a:pPr>
            <a:r>
              <a:rPr lang="fa-IR" sz="1600" dirty="0"/>
              <a:t>Increased time history cadence</a:t>
            </a:r>
            <a:endParaRPr sz="1600" dirty="0"/>
          </a:p>
          <a:p>
            <a:pPr marL="742950" lvl="0" indent="-285750" rtl="0">
              <a:spcBef>
                <a:spcPts val="0"/>
              </a:spcBef>
              <a:spcAft>
                <a:spcPts val="0"/>
              </a:spcAft>
              <a:buFont typeface="Arial" panose="020B0604020202020204" pitchFamily="34" charset="0"/>
              <a:buChar char="•"/>
            </a:pPr>
            <a:endParaRPr sz="1600" dirty="0"/>
          </a:p>
          <a:p>
            <a:pPr marL="425450" lvl="0" indent="-285750" rtl="0">
              <a:spcBef>
                <a:spcPts val="0"/>
              </a:spcBef>
              <a:spcAft>
                <a:spcPts val="0"/>
              </a:spcAft>
              <a:buSzPts val="1400"/>
              <a:buFont typeface="Arial" panose="020B0604020202020204" pitchFamily="34" charset="0"/>
              <a:buChar char="•"/>
            </a:pPr>
            <a:r>
              <a:rPr lang="fa-IR" sz="1600" dirty="0"/>
              <a:t>Comparison to additional time series techniques</a:t>
            </a:r>
            <a:endParaRPr sz="1600" dirty="0"/>
          </a:p>
          <a:p>
            <a:pPr marL="742950" lvl="0" indent="-285750" rtl="0">
              <a:spcBef>
                <a:spcPts val="0"/>
              </a:spcBef>
              <a:spcAft>
                <a:spcPts val="0"/>
              </a:spcAft>
              <a:buFont typeface="Arial" panose="020B0604020202020204" pitchFamily="34" charset="0"/>
              <a:buChar char="•"/>
            </a:pPr>
            <a:endParaRPr sz="1600" dirty="0"/>
          </a:p>
          <a:p>
            <a:pPr marL="425450" lvl="0" indent="-285750" rtl="0">
              <a:spcBef>
                <a:spcPts val="0"/>
              </a:spcBef>
              <a:spcAft>
                <a:spcPts val="0"/>
              </a:spcAft>
              <a:buSzPts val="1400"/>
              <a:buFont typeface="Arial" panose="020B0604020202020204" pitchFamily="34" charset="0"/>
              <a:buChar char="•"/>
            </a:pPr>
            <a:r>
              <a:rPr lang="fa-IR" sz="1600" dirty="0"/>
              <a:t>More ground station</a:t>
            </a:r>
            <a:endParaRPr sz="1600" dirty="0"/>
          </a:p>
        </p:txBody>
      </p:sp>
      <p:pic>
        <p:nvPicPr>
          <p:cNvPr id="426" name="Google Shape;426;p48"/>
          <p:cNvPicPr preferRelativeResize="0"/>
          <p:nvPr/>
        </p:nvPicPr>
        <p:blipFill>
          <a:blip r:embed="rId5">
            <a:alphaModFix/>
          </a:blip>
          <a:stretch>
            <a:fillRect/>
          </a:stretch>
        </p:blipFill>
        <p:spPr>
          <a:xfrm>
            <a:off x="3497575" y="3441925"/>
            <a:ext cx="5557425" cy="1568475"/>
          </a:xfrm>
          <a:prstGeom prst="rect">
            <a:avLst/>
          </a:prstGeom>
          <a:noFill/>
          <a:ln>
            <a:noFill/>
          </a:ln>
        </p:spPr>
      </p:pic>
      <p:sp>
        <p:nvSpPr>
          <p:cNvPr id="427" name="Google Shape;427;p48"/>
          <p:cNvSpPr/>
          <p:nvPr/>
        </p:nvSpPr>
        <p:spPr>
          <a:xfrm>
            <a:off x="107500" y="3677600"/>
            <a:ext cx="3261600" cy="13329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425450" lvl="0" indent="-285750" algn="l" rtl="0">
              <a:spcBef>
                <a:spcPts val="0"/>
              </a:spcBef>
              <a:spcAft>
                <a:spcPts val="0"/>
              </a:spcAft>
              <a:buSzPts val="1400"/>
              <a:buFont typeface="Arial" panose="020B0604020202020204" pitchFamily="34" charset="0"/>
              <a:buChar char="•"/>
            </a:pPr>
            <a:r>
              <a:rPr lang="fa-IR" sz="1600" dirty="0"/>
              <a:t>Hyper-parameter tuning process</a:t>
            </a:r>
            <a:endParaRPr sz="1600" dirty="0"/>
          </a:p>
          <a:p>
            <a:pPr marL="457200" lvl="0" algn="l" rtl="0">
              <a:spcBef>
                <a:spcPts val="0"/>
              </a:spcBef>
              <a:spcAft>
                <a:spcPts val="0"/>
              </a:spcAft>
            </a:pPr>
            <a:endParaRPr sz="1600" dirty="0"/>
          </a:p>
          <a:p>
            <a:pPr marL="425450" lvl="0" indent="-285750" algn="l" rtl="0">
              <a:spcBef>
                <a:spcPts val="0"/>
              </a:spcBef>
              <a:spcAft>
                <a:spcPts val="0"/>
              </a:spcAft>
              <a:buSzPts val="1400"/>
              <a:buFont typeface="Arial" panose="020B0604020202020204" pitchFamily="34" charset="0"/>
              <a:buChar char="•"/>
            </a:pPr>
            <a:r>
              <a:rPr lang="fa-IR" sz="1600" dirty="0"/>
              <a:t>Real</a:t>
            </a:r>
            <a:r>
              <a:rPr lang="en-US" sz="1600" dirty="0"/>
              <a:t>-</a:t>
            </a:r>
            <a:r>
              <a:rPr lang="fa-IR" sz="1600" dirty="0"/>
              <a:t>time forecasting</a:t>
            </a:r>
            <a:endParaRPr sz="16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9"/>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My Suggestion</a:t>
            </a:r>
            <a:endParaRPr sz="2200" b="1">
              <a:solidFill>
                <a:srgbClr val="3530F4"/>
              </a:solidFill>
              <a:latin typeface="Lobster"/>
              <a:ea typeface="Lobster"/>
              <a:cs typeface="Lobster"/>
              <a:sym typeface="Lobster"/>
            </a:endParaRPr>
          </a:p>
        </p:txBody>
      </p:sp>
      <p:sp>
        <p:nvSpPr>
          <p:cNvPr id="434" name="Google Shape;434;p49"/>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435" name="Google Shape;435;p49"/>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13</a:t>
            </a:r>
            <a:endParaRPr sz="2200" b="1" i="0" u="none" strike="noStrike" cap="none">
              <a:solidFill>
                <a:schemeClr val="dk1"/>
              </a:solidFill>
              <a:latin typeface="Arial"/>
              <a:ea typeface="Arial"/>
              <a:cs typeface="Arial"/>
              <a:sym typeface="Arial"/>
            </a:endParaRPr>
          </a:p>
        </p:txBody>
      </p:sp>
      <p:sp>
        <p:nvSpPr>
          <p:cNvPr id="436" name="Google Shape;436;p49"/>
          <p:cNvSpPr/>
          <p:nvPr/>
        </p:nvSpPr>
        <p:spPr>
          <a:xfrm>
            <a:off x="2644575" y="1404100"/>
            <a:ext cx="3854850" cy="23353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425450" lvl="0" indent="-285750" algn="l" rtl="0">
              <a:spcBef>
                <a:spcPts val="0"/>
              </a:spcBef>
              <a:spcAft>
                <a:spcPts val="0"/>
              </a:spcAft>
              <a:buSzPts val="1400"/>
              <a:buFont typeface="Arial" panose="020B0604020202020204" pitchFamily="34" charset="0"/>
              <a:buChar char="•"/>
            </a:pPr>
            <a:r>
              <a:rPr lang="fa-IR" sz="1600" dirty="0">
                <a:solidFill>
                  <a:schemeClr val="dk1"/>
                </a:solidFill>
              </a:rPr>
              <a:t>Hyper-parameter tuning process</a:t>
            </a:r>
            <a:endParaRPr sz="1600" dirty="0">
              <a:solidFill>
                <a:schemeClr val="dk1"/>
              </a:solidFill>
            </a:endParaRPr>
          </a:p>
          <a:p>
            <a:pPr marL="742950" lvl="0" indent="-285750" algn="l" rtl="0">
              <a:spcBef>
                <a:spcPts val="0"/>
              </a:spcBef>
              <a:spcAft>
                <a:spcPts val="0"/>
              </a:spcAft>
              <a:buFont typeface="Arial" panose="020B0604020202020204" pitchFamily="34" charset="0"/>
              <a:buChar char="•"/>
            </a:pPr>
            <a:endParaRPr sz="1600" dirty="0"/>
          </a:p>
          <a:p>
            <a:pPr marL="425450" lvl="0" indent="-285750" algn="l" rtl="0">
              <a:spcBef>
                <a:spcPts val="0"/>
              </a:spcBef>
              <a:spcAft>
                <a:spcPts val="0"/>
              </a:spcAft>
              <a:buSzPts val="1400"/>
              <a:buFont typeface="Arial" panose="020B0604020202020204" pitchFamily="34" charset="0"/>
              <a:buChar char="•"/>
            </a:pPr>
            <a:r>
              <a:rPr lang="fa-IR" sz="1600" dirty="0"/>
              <a:t>ARIMA</a:t>
            </a:r>
            <a:endParaRPr sz="1600" dirty="0"/>
          </a:p>
          <a:p>
            <a:pPr marL="742950" lvl="0" indent="-285750" algn="l" rtl="0">
              <a:spcBef>
                <a:spcPts val="0"/>
              </a:spcBef>
              <a:spcAft>
                <a:spcPts val="0"/>
              </a:spcAft>
              <a:buFont typeface="Arial" panose="020B0604020202020204" pitchFamily="34" charset="0"/>
              <a:buChar char="•"/>
            </a:pPr>
            <a:endParaRPr sz="1600" dirty="0"/>
          </a:p>
          <a:p>
            <a:pPr marL="425450" lvl="0" indent="-285750" algn="l" rtl="0">
              <a:spcBef>
                <a:spcPts val="0"/>
              </a:spcBef>
              <a:spcAft>
                <a:spcPts val="0"/>
              </a:spcAft>
              <a:buSzPts val="1400"/>
              <a:buFont typeface="Arial" panose="020B0604020202020204" pitchFamily="34" charset="0"/>
              <a:buChar char="•"/>
            </a:pPr>
            <a:r>
              <a:rPr lang="fa-IR" sz="1600" dirty="0"/>
              <a:t>Other DL models</a:t>
            </a:r>
            <a:endParaRPr sz="16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0"/>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aaa</a:t>
            </a:r>
            <a:endParaRPr sz="2200" b="1">
              <a:solidFill>
                <a:srgbClr val="3530F4"/>
              </a:solidFill>
              <a:latin typeface="Lobster"/>
              <a:ea typeface="Lobster"/>
              <a:cs typeface="Lobster"/>
              <a:sym typeface="Lobster"/>
            </a:endParaRPr>
          </a:p>
        </p:txBody>
      </p:sp>
      <p:sp>
        <p:nvSpPr>
          <p:cNvPr id="443" name="Google Shape;443;p50"/>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444" name="Google Shape;444;p50"/>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7</a:t>
            </a:r>
            <a:endParaRPr sz="2200" b="1" i="0" u="none" strike="noStrike" cap="none">
              <a:solidFill>
                <a:schemeClr val="dk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1"/>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aaa</a:t>
            </a:r>
            <a:endParaRPr sz="2200" b="1">
              <a:solidFill>
                <a:srgbClr val="3530F4"/>
              </a:solidFill>
              <a:latin typeface="Lobster"/>
              <a:ea typeface="Lobster"/>
              <a:cs typeface="Lobster"/>
              <a:sym typeface="Lobster"/>
            </a:endParaRPr>
          </a:p>
        </p:txBody>
      </p:sp>
      <p:sp>
        <p:nvSpPr>
          <p:cNvPr id="451" name="Google Shape;451;p51"/>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452" name="Google Shape;452;p51"/>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7</a:t>
            </a:r>
            <a:endParaRPr sz="2200" b="1" i="0" u="none" strike="noStrike" cap="non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6"/>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System Set-up </a:t>
            </a:r>
            <a:r>
              <a:rPr lang="fa-IR" sz="2200" b="1">
                <a:latin typeface="Times New Roman"/>
                <a:ea typeface="Times New Roman"/>
                <a:cs typeface="Times New Roman"/>
                <a:sym typeface="Times New Roman"/>
              </a:rPr>
              <a:t>and</a:t>
            </a:r>
            <a:r>
              <a:rPr lang="fa-IR" sz="2200" b="1">
                <a:solidFill>
                  <a:srgbClr val="D313AA"/>
                </a:solidFill>
                <a:latin typeface="Times New Roman"/>
                <a:ea typeface="Times New Roman"/>
                <a:cs typeface="Times New Roman"/>
                <a:sym typeface="Times New Roman"/>
              </a:rPr>
              <a:t> Files Management</a:t>
            </a:r>
            <a:endParaRPr sz="2200" b="1">
              <a:solidFill>
                <a:srgbClr val="3530F4"/>
              </a:solidFill>
              <a:latin typeface="Lobster"/>
              <a:ea typeface="Lobster"/>
              <a:cs typeface="Lobster"/>
              <a:sym typeface="Lobster"/>
            </a:endParaRPr>
          </a:p>
        </p:txBody>
      </p:sp>
      <p:sp>
        <p:nvSpPr>
          <p:cNvPr id="113" name="Google Shape;113;p16"/>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114" name="Google Shape;114;p16"/>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2</a:t>
            </a:r>
            <a:endParaRPr sz="2200" b="1" i="0" u="none" strike="noStrike" cap="none">
              <a:solidFill>
                <a:schemeClr val="dk1"/>
              </a:solidFill>
              <a:latin typeface="Arial"/>
              <a:ea typeface="Arial"/>
              <a:cs typeface="Arial"/>
              <a:sym typeface="Arial"/>
            </a:endParaRPr>
          </a:p>
        </p:txBody>
      </p:sp>
      <p:pic>
        <p:nvPicPr>
          <p:cNvPr id="115" name="Google Shape;115;p16"/>
          <p:cNvPicPr preferRelativeResize="0"/>
          <p:nvPr/>
        </p:nvPicPr>
        <p:blipFill>
          <a:blip r:embed="rId4">
            <a:alphaModFix/>
          </a:blip>
          <a:stretch>
            <a:fillRect/>
          </a:stretch>
        </p:blipFill>
        <p:spPr>
          <a:xfrm>
            <a:off x="107500" y="943236"/>
            <a:ext cx="8947500" cy="409284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aaa</a:t>
            </a:r>
            <a:endParaRPr sz="2200" b="1">
              <a:solidFill>
                <a:srgbClr val="3530F4"/>
              </a:solidFill>
              <a:latin typeface="Lobster"/>
              <a:ea typeface="Lobster"/>
              <a:cs typeface="Lobster"/>
              <a:sym typeface="Lobster"/>
            </a:endParaRPr>
          </a:p>
        </p:txBody>
      </p:sp>
      <p:sp>
        <p:nvSpPr>
          <p:cNvPr id="459" name="Google Shape;459;p52"/>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460" name="Google Shape;460;p52"/>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7</a:t>
            </a:r>
            <a:endParaRPr sz="2200" b="1" i="0" u="none" strike="noStrike" cap="none">
              <a:solidFill>
                <a:schemeClr val="dk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Archive</a:t>
            </a:r>
            <a:endParaRPr sz="2200" b="1">
              <a:solidFill>
                <a:srgbClr val="3530F4"/>
              </a:solidFill>
              <a:latin typeface="Lobster"/>
              <a:ea typeface="Lobster"/>
              <a:cs typeface="Lobster"/>
              <a:sym typeface="Lobster"/>
            </a:endParaRPr>
          </a:p>
        </p:txBody>
      </p:sp>
      <p:sp>
        <p:nvSpPr>
          <p:cNvPr id="467" name="Google Shape;467;p53"/>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468" name="Google Shape;468;p53"/>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7</a:t>
            </a:r>
            <a:endParaRPr sz="2200" b="1" i="0" u="none" strike="noStrike" cap="none">
              <a:solidFill>
                <a:schemeClr val="dk1"/>
              </a:solidFill>
              <a:latin typeface="Arial"/>
              <a:ea typeface="Arial"/>
              <a:cs typeface="Arial"/>
              <a:sym typeface="Arial"/>
            </a:endParaRPr>
          </a:p>
        </p:txBody>
      </p:sp>
      <p:pic>
        <p:nvPicPr>
          <p:cNvPr id="469" name="Google Shape;469;p53"/>
          <p:cNvPicPr preferRelativeResize="0"/>
          <p:nvPr/>
        </p:nvPicPr>
        <p:blipFill>
          <a:blip r:embed="rId4">
            <a:alphaModFix/>
          </a:blip>
          <a:stretch>
            <a:fillRect/>
          </a:stretch>
        </p:blipFill>
        <p:spPr>
          <a:xfrm>
            <a:off x="107500" y="1616263"/>
            <a:ext cx="8839200" cy="3444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p:nvPr/>
        </p:nvSpPr>
        <p:spPr>
          <a:xfrm>
            <a:off x="3362100" y="1879050"/>
            <a:ext cx="2419800" cy="1385400"/>
          </a:xfrm>
          <a:prstGeom prst="rect">
            <a:avLst/>
          </a:prstGeom>
          <a:noFill/>
          <a:ln>
            <a:noFill/>
          </a:ln>
        </p:spPr>
        <p:txBody>
          <a:bodyPr spcFirstLastPara="1" wrap="square" lIns="91425" tIns="91425" rIns="91425" bIns="91425" anchor="ctr" anchorCtr="0">
            <a:spAutoFit/>
          </a:bodyPr>
          <a:lstStyle/>
          <a:p>
            <a:pPr marL="0" lvl="0" indent="0" algn="ctr" rtl="0">
              <a:spcBef>
                <a:spcPts val="0"/>
              </a:spcBef>
              <a:spcAft>
                <a:spcPts val="0"/>
              </a:spcAft>
              <a:buClr>
                <a:srgbClr val="D313AA"/>
              </a:buClr>
              <a:buSzPts val="3600"/>
              <a:buFont typeface="Arial"/>
              <a:buNone/>
            </a:pPr>
            <a:r>
              <a:rPr lang="fa-IR" sz="2200" b="1">
                <a:solidFill>
                  <a:schemeClr val="dk1"/>
                </a:solidFill>
                <a:latin typeface="Times New Roman"/>
                <a:ea typeface="Times New Roman"/>
                <a:cs typeface="Times New Roman"/>
                <a:sym typeface="Times New Roman"/>
              </a:rPr>
              <a:t>Weekly Report 2</a:t>
            </a:r>
            <a:endParaRPr sz="2200" b="1">
              <a:solidFill>
                <a:schemeClr val="dk1"/>
              </a:solidFill>
              <a:latin typeface="Lobster"/>
              <a:ea typeface="Lobster"/>
              <a:cs typeface="Lobster"/>
              <a:sym typeface="Lobster"/>
            </a:endParaRPr>
          </a:p>
          <a:p>
            <a:pPr marL="0" marR="0" lvl="0" indent="0" algn="ctr" rtl="0">
              <a:lnSpc>
                <a:spcPct val="100000"/>
              </a:lnSpc>
              <a:spcBef>
                <a:spcPts val="0"/>
              </a:spcBef>
              <a:spcAft>
                <a:spcPts val="0"/>
              </a:spcAft>
              <a:buClr>
                <a:srgbClr val="D313AA"/>
              </a:buClr>
              <a:buSzPts val="3600"/>
              <a:buFont typeface="Arial"/>
              <a:buNone/>
            </a:pPr>
            <a:endParaRPr sz="2800" b="1">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D313AA"/>
              </a:buClr>
              <a:buSzPts val="3600"/>
              <a:buFont typeface="Arial"/>
              <a:buNone/>
            </a:pPr>
            <a:r>
              <a:rPr lang="fa-IR" sz="2800" b="1">
                <a:solidFill>
                  <a:schemeClr val="dk1"/>
                </a:solidFill>
                <a:latin typeface="Times New Roman"/>
                <a:ea typeface="Times New Roman"/>
                <a:cs typeface="Times New Roman"/>
                <a:sym typeface="Times New Roman"/>
              </a:rPr>
              <a:t>06/01/2023</a:t>
            </a:r>
            <a:endParaRPr sz="2800" b="1">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8"/>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Literature Review</a:t>
            </a:r>
            <a:endParaRPr sz="2200" b="1">
              <a:solidFill>
                <a:srgbClr val="3530F4"/>
              </a:solidFill>
              <a:latin typeface="Lobster"/>
              <a:ea typeface="Lobster"/>
              <a:cs typeface="Lobster"/>
              <a:sym typeface="Lobster"/>
            </a:endParaRPr>
          </a:p>
        </p:txBody>
      </p:sp>
      <p:sp>
        <p:nvSpPr>
          <p:cNvPr id="128" name="Google Shape;128;p18"/>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129" name="Google Shape;129;p18"/>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1</a:t>
            </a:r>
            <a:endParaRPr sz="2200" b="1" i="0" u="none" strike="noStrike" cap="none">
              <a:solidFill>
                <a:schemeClr val="dk1"/>
              </a:solidFill>
              <a:latin typeface="Arial"/>
              <a:ea typeface="Arial"/>
              <a:cs typeface="Arial"/>
              <a:sym typeface="Arial"/>
            </a:endParaRPr>
          </a:p>
        </p:txBody>
      </p:sp>
      <p:pic>
        <p:nvPicPr>
          <p:cNvPr id="130" name="Google Shape;130;p18"/>
          <p:cNvPicPr preferRelativeResize="0"/>
          <p:nvPr/>
        </p:nvPicPr>
        <p:blipFill>
          <a:blip r:embed="rId4">
            <a:alphaModFix/>
          </a:blip>
          <a:stretch>
            <a:fillRect/>
          </a:stretch>
        </p:blipFill>
        <p:spPr>
          <a:xfrm>
            <a:off x="6492650" y="691418"/>
            <a:ext cx="2521200" cy="1966899"/>
          </a:xfrm>
          <a:prstGeom prst="rect">
            <a:avLst/>
          </a:prstGeom>
          <a:noFill/>
          <a:ln>
            <a:noFill/>
          </a:ln>
        </p:spPr>
      </p:pic>
      <p:pic>
        <p:nvPicPr>
          <p:cNvPr id="131" name="Google Shape;131;p18"/>
          <p:cNvPicPr preferRelativeResize="0"/>
          <p:nvPr/>
        </p:nvPicPr>
        <p:blipFill>
          <a:blip r:embed="rId5">
            <a:alphaModFix/>
          </a:blip>
          <a:stretch>
            <a:fillRect/>
          </a:stretch>
        </p:blipFill>
        <p:spPr>
          <a:xfrm>
            <a:off x="2883350" y="2878224"/>
            <a:ext cx="3264375" cy="1931724"/>
          </a:xfrm>
          <a:prstGeom prst="rect">
            <a:avLst/>
          </a:prstGeom>
          <a:noFill/>
          <a:ln>
            <a:noFill/>
          </a:ln>
        </p:spPr>
      </p:pic>
      <p:pic>
        <p:nvPicPr>
          <p:cNvPr id="132" name="Google Shape;132;p18"/>
          <p:cNvPicPr preferRelativeResize="0"/>
          <p:nvPr/>
        </p:nvPicPr>
        <p:blipFill>
          <a:blip r:embed="rId6">
            <a:alphaModFix/>
          </a:blip>
          <a:stretch>
            <a:fillRect/>
          </a:stretch>
        </p:blipFill>
        <p:spPr>
          <a:xfrm>
            <a:off x="6298751" y="2775442"/>
            <a:ext cx="2715088" cy="2180382"/>
          </a:xfrm>
          <a:prstGeom prst="rect">
            <a:avLst/>
          </a:prstGeom>
          <a:noFill/>
          <a:ln>
            <a:noFill/>
          </a:ln>
        </p:spPr>
      </p:pic>
      <p:pic>
        <p:nvPicPr>
          <p:cNvPr id="133" name="Google Shape;133;p18"/>
          <p:cNvPicPr preferRelativeResize="0"/>
          <p:nvPr/>
        </p:nvPicPr>
        <p:blipFill>
          <a:blip r:embed="rId7">
            <a:alphaModFix/>
          </a:blip>
          <a:stretch>
            <a:fillRect/>
          </a:stretch>
        </p:blipFill>
        <p:spPr>
          <a:xfrm>
            <a:off x="3099725" y="741863"/>
            <a:ext cx="2625968" cy="1983962"/>
          </a:xfrm>
          <a:prstGeom prst="rect">
            <a:avLst/>
          </a:prstGeom>
          <a:noFill/>
          <a:ln>
            <a:noFill/>
          </a:ln>
        </p:spPr>
      </p:pic>
      <p:pic>
        <p:nvPicPr>
          <p:cNvPr id="134" name="Google Shape;134;p18"/>
          <p:cNvPicPr preferRelativeResize="0"/>
          <p:nvPr/>
        </p:nvPicPr>
        <p:blipFill>
          <a:blip r:embed="rId8">
            <a:alphaModFix/>
          </a:blip>
          <a:stretch>
            <a:fillRect/>
          </a:stretch>
        </p:blipFill>
        <p:spPr>
          <a:xfrm>
            <a:off x="260625" y="1486663"/>
            <a:ext cx="2578552" cy="262023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9"/>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Thermal effects on superMAG data</a:t>
            </a:r>
            <a:endParaRPr sz="2200" b="1">
              <a:solidFill>
                <a:srgbClr val="3530F4"/>
              </a:solidFill>
              <a:latin typeface="Lobster"/>
              <a:ea typeface="Lobster"/>
              <a:cs typeface="Lobster"/>
              <a:sym typeface="Lobster"/>
            </a:endParaRPr>
          </a:p>
        </p:txBody>
      </p:sp>
      <p:sp>
        <p:nvSpPr>
          <p:cNvPr id="141" name="Google Shape;141;p19"/>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142" name="Google Shape;142;p19"/>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2</a:t>
            </a:r>
            <a:endParaRPr sz="2200" b="1" i="0" u="none" strike="noStrike" cap="none">
              <a:solidFill>
                <a:schemeClr val="dk1"/>
              </a:solidFill>
              <a:latin typeface="Arial"/>
              <a:ea typeface="Arial"/>
              <a:cs typeface="Arial"/>
              <a:sym typeface="Arial"/>
            </a:endParaRPr>
          </a:p>
        </p:txBody>
      </p:sp>
      <p:pic>
        <p:nvPicPr>
          <p:cNvPr id="143" name="Google Shape;143;p19"/>
          <p:cNvPicPr preferRelativeResize="0"/>
          <p:nvPr/>
        </p:nvPicPr>
        <p:blipFill>
          <a:blip r:embed="rId4">
            <a:alphaModFix/>
          </a:blip>
          <a:stretch>
            <a:fillRect/>
          </a:stretch>
        </p:blipFill>
        <p:spPr>
          <a:xfrm>
            <a:off x="1113585" y="653725"/>
            <a:ext cx="6916842" cy="4444850"/>
          </a:xfrm>
          <a:prstGeom prst="rect">
            <a:avLst/>
          </a:prstGeom>
          <a:noFill/>
          <a:ln>
            <a:noFill/>
          </a:ln>
        </p:spPr>
      </p:pic>
      <p:sp>
        <p:nvSpPr>
          <p:cNvPr id="144" name="Google Shape;144;p19"/>
          <p:cNvSpPr txBox="1"/>
          <p:nvPr/>
        </p:nvSpPr>
        <p:spPr>
          <a:xfrm>
            <a:off x="534200" y="1575250"/>
            <a:ext cx="330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0"/>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Physics-Informed Machine Learning</a:t>
            </a:r>
            <a:endParaRPr sz="2200" b="1">
              <a:solidFill>
                <a:srgbClr val="3530F4"/>
              </a:solidFill>
              <a:latin typeface="Lobster"/>
              <a:ea typeface="Lobster"/>
              <a:cs typeface="Lobster"/>
              <a:sym typeface="Lobster"/>
            </a:endParaRPr>
          </a:p>
        </p:txBody>
      </p:sp>
      <p:sp>
        <p:nvSpPr>
          <p:cNvPr id="151" name="Google Shape;151;p20"/>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152" name="Google Shape;152;p20"/>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3</a:t>
            </a:r>
            <a:endParaRPr sz="2200" b="1" i="0" u="none" strike="noStrike" cap="none">
              <a:solidFill>
                <a:schemeClr val="dk1"/>
              </a:solidFill>
              <a:latin typeface="Arial"/>
              <a:ea typeface="Arial"/>
              <a:cs typeface="Arial"/>
              <a:sym typeface="Arial"/>
            </a:endParaRPr>
          </a:p>
        </p:txBody>
      </p:sp>
      <p:pic>
        <p:nvPicPr>
          <p:cNvPr id="153" name="Google Shape;153;p20"/>
          <p:cNvPicPr preferRelativeResize="0"/>
          <p:nvPr/>
        </p:nvPicPr>
        <p:blipFill>
          <a:blip r:embed="rId4">
            <a:alphaModFix/>
          </a:blip>
          <a:stretch>
            <a:fillRect/>
          </a:stretch>
        </p:blipFill>
        <p:spPr>
          <a:xfrm>
            <a:off x="574535" y="653725"/>
            <a:ext cx="7994939" cy="44190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1"/>
          <p:cNvSpPr txBox="1"/>
          <p:nvPr/>
        </p:nvSpPr>
        <p:spPr>
          <a:xfrm>
            <a:off x="3362100" y="1879050"/>
            <a:ext cx="2419800" cy="1385400"/>
          </a:xfrm>
          <a:prstGeom prst="rect">
            <a:avLst/>
          </a:prstGeom>
          <a:noFill/>
          <a:ln>
            <a:noFill/>
          </a:ln>
        </p:spPr>
        <p:txBody>
          <a:bodyPr spcFirstLastPara="1" wrap="square" lIns="91425" tIns="91425" rIns="91425" bIns="91425" anchor="ctr" anchorCtr="0">
            <a:spAutoFit/>
          </a:bodyPr>
          <a:lstStyle/>
          <a:p>
            <a:pPr marL="0" lvl="0" indent="0" algn="ctr" rtl="0">
              <a:spcBef>
                <a:spcPts val="0"/>
              </a:spcBef>
              <a:spcAft>
                <a:spcPts val="0"/>
              </a:spcAft>
              <a:buClr>
                <a:srgbClr val="D313AA"/>
              </a:buClr>
              <a:buSzPts val="3600"/>
              <a:buFont typeface="Arial"/>
              <a:buNone/>
            </a:pPr>
            <a:r>
              <a:rPr lang="fa-IR" sz="2200" b="1">
                <a:solidFill>
                  <a:schemeClr val="dk1"/>
                </a:solidFill>
                <a:latin typeface="Times New Roman"/>
                <a:ea typeface="Times New Roman"/>
                <a:cs typeface="Times New Roman"/>
                <a:sym typeface="Times New Roman"/>
              </a:rPr>
              <a:t>Weekly Report 3</a:t>
            </a:r>
            <a:endParaRPr sz="2200" b="1">
              <a:solidFill>
                <a:schemeClr val="dk1"/>
              </a:solidFill>
              <a:latin typeface="Lobster"/>
              <a:ea typeface="Lobster"/>
              <a:cs typeface="Lobster"/>
              <a:sym typeface="Lobster"/>
            </a:endParaRPr>
          </a:p>
          <a:p>
            <a:pPr marL="0" marR="0" lvl="0" indent="0" algn="ctr" rtl="0">
              <a:lnSpc>
                <a:spcPct val="100000"/>
              </a:lnSpc>
              <a:spcBef>
                <a:spcPts val="0"/>
              </a:spcBef>
              <a:spcAft>
                <a:spcPts val="0"/>
              </a:spcAft>
              <a:buClr>
                <a:srgbClr val="D313AA"/>
              </a:buClr>
              <a:buSzPts val="3600"/>
              <a:buFont typeface="Arial"/>
              <a:buNone/>
            </a:pPr>
            <a:endParaRPr sz="2800" b="1">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D313AA"/>
              </a:buClr>
              <a:buSzPts val="3600"/>
              <a:buFont typeface="Arial"/>
              <a:buNone/>
            </a:pPr>
            <a:r>
              <a:rPr lang="fa-IR" sz="2800" b="1">
                <a:solidFill>
                  <a:schemeClr val="dk1"/>
                </a:solidFill>
                <a:latin typeface="Times New Roman"/>
                <a:ea typeface="Times New Roman"/>
                <a:cs typeface="Times New Roman"/>
                <a:sym typeface="Times New Roman"/>
              </a:rPr>
              <a:t>06/07/2023</a:t>
            </a:r>
            <a:endParaRPr sz="2800" b="1">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1050</Words>
  <Application>Microsoft Office PowerPoint</Application>
  <PresentationFormat>On-screen Show (16:9)</PresentationFormat>
  <Paragraphs>225</Paragraphs>
  <Slides>41</Slides>
  <Notes>41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Times New Roman</vt:lpstr>
      <vt:lpstr>Calibri</vt:lpstr>
      <vt:lpstr>Arial</vt:lpstr>
      <vt:lpstr>Lobster</vt:lpstr>
      <vt:lpstr>Office Theme</vt:lpstr>
      <vt:lpstr>PowerPoint Presentation</vt:lpstr>
      <vt:lpstr>PowerPoint Presentation</vt:lpstr>
      <vt:lpstr>Tasks</vt:lpstr>
      <vt:lpstr>System Set-up and Files Management</vt:lpstr>
      <vt:lpstr>PowerPoint Presentation</vt:lpstr>
      <vt:lpstr>Literature Review</vt:lpstr>
      <vt:lpstr>Thermal effects on superMAG data</vt:lpstr>
      <vt:lpstr>Physics-Informed Machine Learning</vt:lpstr>
      <vt:lpstr>PowerPoint Presentation</vt:lpstr>
      <vt:lpstr>Physics-Informed Machine Learning</vt:lpstr>
      <vt:lpstr>PIML: Introduction</vt:lpstr>
      <vt:lpstr>PIML: Problem Formulation</vt:lpstr>
      <vt:lpstr>PIML: Possible Ways towards PIML </vt:lpstr>
      <vt:lpstr>PIML: Applications of PIML </vt:lpstr>
      <vt:lpstr>PIML: Conclusion</vt:lpstr>
      <vt:lpstr>PIML: What we can learn from this paper about predicting GIC</vt:lpstr>
      <vt:lpstr>Replicate the Amy Keesee’s work</vt:lpstr>
      <vt:lpstr>PowerPoint Presentation</vt:lpstr>
      <vt:lpstr>Canceled</vt:lpstr>
      <vt:lpstr>PowerPoint Presentation</vt:lpstr>
      <vt:lpstr>Canceled</vt:lpstr>
      <vt:lpstr>PowerPoint Presentation</vt:lpstr>
      <vt:lpstr>Canceled</vt:lpstr>
      <vt:lpstr>PowerPoint Presentation</vt:lpstr>
      <vt:lpstr>GitHub</vt:lpstr>
      <vt:lpstr>Folders / Files</vt:lpstr>
      <vt:lpstr>Data provided by Talha</vt:lpstr>
      <vt:lpstr>Data acquisition method</vt:lpstr>
      <vt:lpstr>GIC data exploration</vt:lpstr>
      <vt:lpstr>Solar wind data</vt:lpstr>
      <vt:lpstr>SuperMAG</vt:lpstr>
      <vt:lpstr>Comparison</vt:lpstr>
      <vt:lpstr>Data issue example</vt:lpstr>
      <vt:lpstr>Concepts</vt:lpstr>
      <vt:lpstr>High Fidelity vs. Low Fidelity | Question?</vt:lpstr>
      <vt:lpstr>Suggestion</vt:lpstr>
      <vt:lpstr>My Suggestion</vt:lpstr>
      <vt:lpstr>aaa</vt:lpstr>
      <vt:lpstr>aaa</vt:lpstr>
      <vt:lpstr>aaa</vt:lpstr>
      <vt:lpstr>Archive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Alireza Motazedian</cp:lastModifiedBy>
  <cp:revision>1</cp:revision>
  <dcterms:modified xsi:type="dcterms:W3CDTF">2023-07-06T02:28:06Z</dcterms:modified>
</cp:coreProperties>
</file>